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02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951C-113F-45F7-AA7E-E7C2E715B452}" type="datetimeFigureOut">
              <a:rPr lang="tr-TR" smtClean="0"/>
              <a:t>10.02.2012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1058E-E0F3-4D59-8BAB-1E922F4D8C28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951C-113F-45F7-AA7E-E7C2E715B452}" type="datetimeFigureOut">
              <a:rPr lang="tr-TR" smtClean="0"/>
              <a:t>10.02.2012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1058E-E0F3-4D59-8BAB-1E922F4D8C2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951C-113F-45F7-AA7E-E7C2E715B452}" type="datetimeFigureOut">
              <a:rPr lang="tr-TR" smtClean="0"/>
              <a:t>10.02.2012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1058E-E0F3-4D59-8BAB-1E922F4D8C2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951C-113F-45F7-AA7E-E7C2E715B452}" type="datetimeFigureOut">
              <a:rPr lang="tr-TR" smtClean="0"/>
              <a:t>10.02.2012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1058E-E0F3-4D59-8BAB-1E922F4D8C2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951C-113F-45F7-AA7E-E7C2E715B452}" type="datetimeFigureOut">
              <a:rPr lang="tr-TR" smtClean="0"/>
              <a:t>10.02.2012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1058E-E0F3-4D59-8BAB-1E922F4D8C28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951C-113F-45F7-AA7E-E7C2E715B452}" type="datetimeFigureOut">
              <a:rPr lang="tr-TR" smtClean="0"/>
              <a:t>10.02.2012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1058E-E0F3-4D59-8BAB-1E922F4D8C2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951C-113F-45F7-AA7E-E7C2E715B452}" type="datetimeFigureOut">
              <a:rPr lang="tr-TR" smtClean="0"/>
              <a:t>10.02.2012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1058E-E0F3-4D59-8BAB-1E922F4D8C2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951C-113F-45F7-AA7E-E7C2E715B452}" type="datetimeFigureOut">
              <a:rPr lang="tr-TR" smtClean="0"/>
              <a:t>10.02.2012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1058E-E0F3-4D59-8BAB-1E922F4D8C2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951C-113F-45F7-AA7E-E7C2E715B452}" type="datetimeFigureOut">
              <a:rPr lang="tr-TR" smtClean="0"/>
              <a:t>10.02.2012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1058E-E0F3-4D59-8BAB-1E922F4D8C2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951C-113F-45F7-AA7E-E7C2E715B452}" type="datetimeFigureOut">
              <a:rPr lang="tr-TR" smtClean="0"/>
              <a:t>10.02.2012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1058E-E0F3-4D59-8BAB-1E922F4D8C2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951C-113F-45F7-AA7E-E7C2E715B452}" type="datetimeFigureOut">
              <a:rPr lang="tr-TR" smtClean="0"/>
              <a:t>10.02.2012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331058E-E0F3-4D59-8BAB-1E922F4D8C28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0D4951C-113F-45F7-AA7E-E7C2E715B452}" type="datetimeFigureOut">
              <a:rPr lang="tr-TR" smtClean="0"/>
              <a:t>10.02.2012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31058E-E0F3-4D59-8BAB-1E922F4D8C28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32264" y="2967335"/>
            <a:ext cx="88794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Onluk ve Birliklere Ayırma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54377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36738" y="2967335"/>
            <a:ext cx="847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Bugünkü dersimizde onluk ve birliklere ayırmayı gördük.</a:t>
            </a:r>
          </a:p>
          <a:p>
            <a:pPr algn="ctr"/>
            <a:r>
              <a:rPr lang="tr-TR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Siz de verilen etkinlikleri evde yaparak </a:t>
            </a:r>
          </a:p>
          <a:p>
            <a:pPr algn="ctr"/>
            <a:r>
              <a:rPr lang="tr-TR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öğrendiklerinizi pekiştirebilirsiniz.</a:t>
            </a:r>
            <a:endParaRPr lang="tr-TR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884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Program Files\Microsoft Office\MEDIA\CAGCAT10\j030493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939" y="2420888"/>
            <a:ext cx="1819656" cy="166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Program Files\Microsoft Office\MEDIA\CAGCAT10\j030493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391" y="3861048"/>
            <a:ext cx="1819656" cy="166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Program Files\Microsoft Office\MEDIA\CAGCAT10\j030493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09" y="2582091"/>
            <a:ext cx="1819656" cy="166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Program Files\Microsoft Office\MEDIA\CAGCAT10\j030493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051" y="2547344"/>
            <a:ext cx="1819656" cy="166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Program Files\Microsoft Office\MEDIA\CAGCAT10\j030493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157" y="4083146"/>
            <a:ext cx="1819656" cy="166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Program Files\Microsoft Office\MEDIA\CAGCAT10\j030493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440850"/>
            <a:ext cx="1819656" cy="166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Program Files\Microsoft Office\MEDIA\CAGCAT10\j030493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879478"/>
            <a:ext cx="1819656" cy="166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Program Files\Microsoft Office\MEDIA\CAGCAT10\j030493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491" y="914225"/>
            <a:ext cx="1819656" cy="166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Program Files\Microsoft Office\MEDIA\CAGCAT10\j030493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115" y="914225"/>
            <a:ext cx="1819656" cy="166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Program Files\Microsoft Office\MEDIA\CAGCAT10\j030493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66328"/>
            <a:ext cx="1819656" cy="166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Metin kutusu 16"/>
          <p:cNvSpPr txBox="1"/>
          <p:nvPr/>
        </p:nvSpPr>
        <p:spPr>
          <a:xfrm>
            <a:off x="1345410" y="1700261"/>
            <a:ext cx="39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7610107" y="1681859"/>
            <a:ext cx="39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4</a:t>
            </a:r>
            <a:endParaRPr lang="tr-TR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5707878" y="1681859"/>
            <a:ext cx="39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3</a:t>
            </a:r>
          </a:p>
        </p:txBody>
      </p:sp>
      <p:sp>
        <p:nvSpPr>
          <p:cNvPr id="23" name="Metin kutusu 22"/>
          <p:cNvSpPr txBox="1"/>
          <p:nvPr/>
        </p:nvSpPr>
        <p:spPr>
          <a:xfrm>
            <a:off x="3347727" y="1681078"/>
            <a:ext cx="39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563009" y="3378911"/>
            <a:ext cx="39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5</a:t>
            </a:r>
            <a:endParaRPr lang="tr-TR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3348766" y="3254821"/>
            <a:ext cx="39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6</a:t>
            </a:r>
          </a:p>
        </p:txBody>
      </p:sp>
      <p:sp>
        <p:nvSpPr>
          <p:cNvPr id="26" name="Metin kutusu 25"/>
          <p:cNvSpPr txBox="1"/>
          <p:nvPr/>
        </p:nvSpPr>
        <p:spPr>
          <a:xfrm>
            <a:off x="5734318" y="3480280"/>
            <a:ext cx="39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7</a:t>
            </a:r>
          </a:p>
        </p:txBody>
      </p:sp>
      <p:sp>
        <p:nvSpPr>
          <p:cNvPr id="27" name="Metin kutusu 26"/>
          <p:cNvSpPr txBox="1"/>
          <p:nvPr/>
        </p:nvSpPr>
        <p:spPr>
          <a:xfrm>
            <a:off x="7806107" y="3295614"/>
            <a:ext cx="39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8</a:t>
            </a:r>
          </a:p>
        </p:txBody>
      </p:sp>
      <p:sp>
        <p:nvSpPr>
          <p:cNvPr id="28" name="Metin kutusu 27"/>
          <p:cNvSpPr txBox="1"/>
          <p:nvPr/>
        </p:nvSpPr>
        <p:spPr>
          <a:xfrm>
            <a:off x="1610572" y="4917079"/>
            <a:ext cx="39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9</a:t>
            </a:r>
          </a:p>
        </p:txBody>
      </p:sp>
      <p:sp>
        <p:nvSpPr>
          <p:cNvPr id="29" name="Metin kutusu 28"/>
          <p:cNvSpPr txBox="1"/>
          <p:nvPr/>
        </p:nvSpPr>
        <p:spPr>
          <a:xfrm>
            <a:off x="3612218" y="4732413"/>
            <a:ext cx="39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10</a:t>
            </a:r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541759" y="260648"/>
            <a:ext cx="690458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Resimde kaç tane tavşan görüyorsunuz?</a:t>
            </a:r>
            <a:endParaRPr lang="tr-TR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51520" y="5751012"/>
            <a:ext cx="834920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Beraber sayalım mı? Ama sayarken birer birer ve </a:t>
            </a:r>
          </a:p>
          <a:p>
            <a:pPr algn="ctr"/>
            <a:r>
              <a:rPr lang="tr-TR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birlik ifadesini kullanarak sayacağız.</a:t>
            </a:r>
            <a:endParaRPr lang="tr-TR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7541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15078" y="908720"/>
            <a:ext cx="75138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Kaç tane birlik saydık?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177696" y="2204864"/>
            <a:ext cx="45752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Evet, 10 birlik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885128" y="3429000"/>
            <a:ext cx="737375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Peki 10 tane birlik kaç  tane onluk olabilir?</a:t>
            </a:r>
            <a:endParaRPr lang="tr-TR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37862" y="4653136"/>
            <a:ext cx="44469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 tane onluk  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389018" y="4008871"/>
            <a:ext cx="615264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 + 1 +1 + 1 + 1 + 1 + 1 + 1 + 1 + 1 </a:t>
            </a:r>
            <a:endParaRPr lang="tr-TR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538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97293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924944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549" y="4376477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315" y="955101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97" y="2780928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237" y="2780928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346" y="3049501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049501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274" y="905067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55101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001577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74" y="4345645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221516" y="78247"/>
            <a:ext cx="720453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Bu resimde kaç tane küp var?</a:t>
            </a:r>
            <a:endParaRPr lang="tr-TR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6351794" y="5028983"/>
            <a:ext cx="23852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12 tane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5952313"/>
            <a:ext cx="88741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Peki onluk ve birliklere ayırabilir miyiz?</a:t>
            </a:r>
            <a:endParaRPr lang="tr-TR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Serbest Form 15"/>
          <p:cNvSpPr/>
          <p:nvPr/>
        </p:nvSpPr>
        <p:spPr>
          <a:xfrm>
            <a:off x="322712" y="710455"/>
            <a:ext cx="8405790" cy="3844545"/>
          </a:xfrm>
          <a:custGeom>
            <a:avLst/>
            <a:gdLst>
              <a:gd name="connsiteX0" fmla="*/ 53806 w 8405790"/>
              <a:gd name="connsiteY0" fmla="*/ 432545 h 3844545"/>
              <a:gd name="connsiteX1" fmla="*/ 215170 w 8405790"/>
              <a:gd name="connsiteY1" fmla="*/ 419098 h 3844545"/>
              <a:gd name="connsiteX2" fmla="*/ 349641 w 8405790"/>
              <a:gd name="connsiteY2" fmla="*/ 365310 h 3844545"/>
              <a:gd name="connsiteX3" fmla="*/ 389982 w 8405790"/>
              <a:gd name="connsiteY3" fmla="*/ 351863 h 3844545"/>
              <a:gd name="connsiteX4" fmla="*/ 443770 w 8405790"/>
              <a:gd name="connsiteY4" fmla="*/ 311521 h 3844545"/>
              <a:gd name="connsiteX5" fmla="*/ 524453 w 8405790"/>
              <a:gd name="connsiteY5" fmla="*/ 284627 h 3844545"/>
              <a:gd name="connsiteX6" fmla="*/ 605135 w 8405790"/>
              <a:gd name="connsiteY6" fmla="*/ 257733 h 3844545"/>
              <a:gd name="connsiteX7" fmla="*/ 645476 w 8405790"/>
              <a:gd name="connsiteY7" fmla="*/ 244286 h 3844545"/>
              <a:gd name="connsiteX8" fmla="*/ 726159 w 8405790"/>
              <a:gd name="connsiteY8" fmla="*/ 203945 h 3844545"/>
              <a:gd name="connsiteX9" fmla="*/ 833735 w 8405790"/>
              <a:gd name="connsiteY9" fmla="*/ 190498 h 3844545"/>
              <a:gd name="connsiteX10" fmla="*/ 995100 w 8405790"/>
              <a:gd name="connsiteY10" fmla="*/ 163604 h 3844545"/>
              <a:gd name="connsiteX11" fmla="*/ 1116123 w 8405790"/>
              <a:gd name="connsiteY11" fmla="*/ 136710 h 3844545"/>
              <a:gd name="connsiteX12" fmla="*/ 1936394 w 8405790"/>
              <a:gd name="connsiteY12" fmla="*/ 123263 h 3844545"/>
              <a:gd name="connsiteX13" fmla="*/ 2017076 w 8405790"/>
              <a:gd name="connsiteY13" fmla="*/ 96369 h 3844545"/>
              <a:gd name="connsiteX14" fmla="*/ 2245676 w 8405790"/>
              <a:gd name="connsiteY14" fmla="*/ 69474 h 3844545"/>
              <a:gd name="connsiteX15" fmla="*/ 4114817 w 8405790"/>
              <a:gd name="connsiteY15" fmla="*/ 56027 h 3844545"/>
              <a:gd name="connsiteX16" fmla="*/ 4182053 w 8405790"/>
              <a:gd name="connsiteY16" fmla="*/ 42580 h 3844545"/>
              <a:gd name="connsiteX17" fmla="*/ 4343417 w 8405790"/>
              <a:gd name="connsiteY17" fmla="*/ 29133 h 3844545"/>
              <a:gd name="connsiteX18" fmla="*/ 4477888 w 8405790"/>
              <a:gd name="connsiteY18" fmla="*/ 2239 h 3844545"/>
              <a:gd name="connsiteX19" fmla="*/ 5150241 w 8405790"/>
              <a:gd name="connsiteY19" fmla="*/ 29133 h 3844545"/>
              <a:gd name="connsiteX20" fmla="*/ 5365394 w 8405790"/>
              <a:gd name="connsiteY20" fmla="*/ 69474 h 3844545"/>
              <a:gd name="connsiteX21" fmla="*/ 5446076 w 8405790"/>
              <a:gd name="connsiteY21" fmla="*/ 82921 h 3844545"/>
              <a:gd name="connsiteX22" fmla="*/ 5567100 w 8405790"/>
              <a:gd name="connsiteY22" fmla="*/ 109816 h 3844545"/>
              <a:gd name="connsiteX23" fmla="*/ 5822594 w 8405790"/>
              <a:gd name="connsiteY23" fmla="*/ 136710 h 3844545"/>
              <a:gd name="connsiteX24" fmla="*/ 5930170 w 8405790"/>
              <a:gd name="connsiteY24" fmla="*/ 163604 h 3844545"/>
              <a:gd name="connsiteX25" fmla="*/ 6279794 w 8405790"/>
              <a:gd name="connsiteY25" fmla="*/ 177051 h 3844545"/>
              <a:gd name="connsiteX26" fmla="*/ 6400817 w 8405790"/>
              <a:gd name="connsiteY26" fmla="*/ 163604 h 3844545"/>
              <a:gd name="connsiteX27" fmla="*/ 6589076 w 8405790"/>
              <a:gd name="connsiteY27" fmla="*/ 150157 h 3844545"/>
              <a:gd name="connsiteX28" fmla="*/ 6723547 w 8405790"/>
              <a:gd name="connsiteY28" fmla="*/ 123263 h 3844545"/>
              <a:gd name="connsiteX29" fmla="*/ 7005935 w 8405790"/>
              <a:gd name="connsiteY29" fmla="*/ 136710 h 3844545"/>
              <a:gd name="connsiteX30" fmla="*/ 7059723 w 8405790"/>
              <a:gd name="connsiteY30" fmla="*/ 150157 h 3844545"/>
              <a:gd name="connsiteX31" fmla="*/ 7167300 w 8405790"/>
              <a:gd name="connsiteY31" fmla="*/ 163604 h 3844545"/>
              <a:gd name="connsiteX32" fmla="*/ 7221088 w 8405790"/>
              <a:gd name="connsiteY32" fmla="*/ 190498 h 3844545"/>
              <a:gd name="connsiteX33" fmla="*/ 7274876 w 8405790"/>
              <a:gd name="connsiteY33" fmla="*/ 203945 h 3844545"/>
              <a:gd name="connsiteX34" fmla="*/ 7301770 w 8405790"/>
              <a:gd name="connsiteY34" fmla="*/ 244286 h 3844545"/>
              <a:gd name="connsiteX35" fmla="*/ 7342112 w 8405790"/>
              <a:gd name="connsiteY35" fmla="*/ 271180 h 3844545"/>
              <a:gd name="connsiteX36" fmla="*/ 7395900 w 8405790"/>
              <a:gd name="connsiteY36" fmla="*/ 311521 h 3844545"/>
              <a:gd name="connsiteX37" fmla="*/ 7422794 w 8405790"/>
              <a:gd name="connsiteY37" fmla="*/ 338416 h 3844545"/>
              <a:gd name="connsiteX38" fmla="*/ 7463135 w 8405790"/>
              <a:gd name="connsiteY38" fmla="*/ 351863 h 3844545"/>
              <a:gd name="connsiteX39" fmla="*/ 7530370 w 8405790"/>
              <a:gd name="connsiteY39" fmla="*/ 432545 h 3844545"/>
              <a:gd name="connsiteX40" fmla="*/ 7570712 w 8405790"/>
              <a:gd name="connsiteY40" fmla="*/ 445992 h 3844545"/>
              <a:gd name="connsiteX41" fmla="*/ 7624500 w 8405790"/>
              <a:gd name="connsiteY41" fmla="*/ 526674 h 3844545"/>
              <a:gd name="connsiteX42" fmla="*/ 7664841 w 8405790"/>
              <a:gd name="connsiteY42" fmla="*/ 540121 h 3844545"/>
              <a:gd name="connsiteX43" fmla="*/ 7745523 w 8405790"/>
              <a:gd name="connsiteY43" fmla="*/ 620804 h 3844545"/>
              <a:gd name="connsiteX44" fmla="*/ 7799312 w 8405790"/>
              <a:gd name="connsiteY44" fmla="*/ 688039 h 3844545"/>
              <a:gd name="connsiteX45" fmla="*/ 7893441 w 8405790"/>
              <a:gd name="connsiteY45" fmla="*/ 809063 h 3844545"/>
              <a:gd name="connsiteX46" fmla="*/ 7920335 w 8405790"/>
              <a:gd name="connsiteY46" fmla="*/ 849404 h 3844545"/>
              <a:gd name="connsiteX47" fmla="*/ 7947229 w 8405790"/>
              <a:gd name="connsiteY47" fmla="*/ 903192 h 3844545"/>
              <a:gd name="connsiteX48" fmla="*/ 7987570 w 8405790"/>
              <a:gd name="connsiteY48" fmla="*/ 943533 h 3844545"/>
              <a:gd name="connsiteX49" fmla="*/ 8001017 w 8405790"/>
              <a:gd name="connsiteY49" fmla="*/ 983874 h 3844545"/>
              <a:gd name="connsiteX50" fmla="*/ 8027912 w 8405790"/>
              <a:gd name="connsiteY50" fmla="*/ 1051110 h 3844545"/>
              <a:gd name="connsiteX51" fmla="*/ 8041359 w 8405790"/>
              <a:gd name="connsiteY51" fmla="*/ 1131792 h 3844545"/>
              <a:gd name="connsiteX52" fmla="*/ 8068253 w 8405790"/>
              <a:gd name="connsiteY52" fmla="*/ 1172133 h 3844545"/>
              <a:gd name="connsiteX53" fmla="*/ 8108594 w 8405790"/>
              <a:gd name="connsiteY53" fmla="*/ 1239369 h 3844545"/>
              <a:gd name="connsiteX54" fmla="*/ 8122041 w 8405790"/>
              <a:gd name="connsiteY54" fmla="*/ 1279710 h 3844545"/>
              <a:gd name="connsiteX55" fmla="*/ 8135488 w 8405790"/>
              <a:gd name="connsiteY55" fmla="*/ 1333498 h 3844545"/>
              <a:gd name="connsiteX56" fmla="*/ 8162382 w 8405790"/>
              <a:gd name="connsiteY56" fmla="*/ 1387286 h 3844545"/>
              <a:gd name="connsiteX57" fmla="*/ 8175829 w 8405790"/>
              <a:gd name="connsiteY57" fmla="*/ 1427627 h 3844545"/>
              <a:gd name="connsiteX58" fmla="*/ 8216170 w 8405790"/>
              <a:gd name="connsiteY58" fmla="*/ 1521757 h 3844545"/>
              <a:gd name="connsiteX59" fmla="*/ 8229617 w 8405790"/>
              <a:gd name="connsiteY59" fmla="*/ 1629333 h 3844545"/>
              <a:gd name="connsiteX60" fmla="*/ 8256512 w 8405790"/>
              <a:gd name="connsiteY60" fmla="*/ 1804145 h 3844545"/>
              <a:gd name="connsiteX61" fmla="*/ 8310300 w 8405790"/>
              <a:gd name="connsiteY61" fmla="*/ 2274792 h 3844545"/>
              <a:gd name="connsiteX62" fmla="*/ 8337194 w 8405790"/>
              <a:gd name="connsiteY62" fmla="*/ 2342027 h 3844545"/>
              <a:gd name="connsiteX63" fmla="*/ 8350641 w 8405790"/>
              <a:gd name="connsiteY63" fmla="*/ 2436157 h 3844545"/>
              <a:gd name="connsiteX64" fmla="*/ 8364088 w 8405790"/>
              <a:gd name="connsiteY64" fmla="*/ 2705098 h 3844545"/>
              <a:gd name="connsiteX65" fmla="*/ 8390982 w 8405790"/>
              <a:gd name="connsiteY65" fmla="*/ 2772333 h 3844545"/>
              <a:gd name="connsiteX66" fmla="*/ 8377535 w 8405790"/>
              <a:gd name="connsiteY66" fmla="*/ 3242980 h 3844545"/>
              <a:gd name="connsiteX67" fmla="*/ 8323747 w 8405790"/>
              <a:gd name="connsiteY67" fmla="*/ 3337110 h 3844545"/>
              <a:gd name="connsiteX68" fmla="*/ 8283406 w 8405790"/>
              <a:gd name="connsiteY68" fmla="*/ 3364004 h 3844545"/>
              <a:gd name="connsiteX69" fmla="*/ 8256512 w 8405790"/>
              <a:gd name="connsiteY69" fmla="*/ 3404345 h 3844545"/>
              <a:gd name="connsiteX70" fmla="*/ 8216170 w 8405790"/>
              <a:gd name="connsiteY70" fmla="*/ 3417792 h 3844545"/>
              <a:gd name="connsiteX71" fmla="*/ 8175829 w 8405790"/>
              <a:gd name="connsiteY71" fmla="*/ 3444686 h 3844545"/>
              <a:gd name="connsiteX72" fmla="*/ 8081700 w 8405790"/>
              <a:gd name="connsiteY72" fmla="*/ 3498474 h 3844545"/>
              <a:gd name="connsiteX73" fmla="*/ 8027912 w 8405790"/>
              <a:gd name="connsiteY73" fmla="*/ 3525369 h 3844545"/>
              <a:gd name="connsiteX74" fmla="*/ 7974123 w 8405790"/>
              <a:gd name="connsiteY74" fmla="*/ 3538816 h 3844545"/>
              <a:gd name="connsiteX75" fmla="*/ 7947229 w 8405790"/>
              <a:gd name="connsiteY75" fmla="*/ 3579157 h 3844545"/>
              <a:gd name="connsiteX76" fmla="*/ 7866547 w 8405790"/>
              <a:gd name="connsiteY76" fmla="*/ 3592604 h 3844545"/>
              <a:gd name="connsiteX77" fmla="*/ 7772417 w 8405790"/>
              <a:gd name="connsiteY77" fmla="*/ 3632945 h 3844545"/>
              <a:gd name="connsiteX78" fmla="*/ 7678288 w 8405790"/>
              <a:gd name="connsiteY78" fmla="*/ 3700180 h 3844545"/>
              <a:gd name="connsiteX79" fmla="*/ 7570712 w 8405790"/>
              <a:gd name="connsiteY79" fmla="*/ 3727074 h 3844545"/>
              <a:gd name="connsiteX80" fmla="*/ 7382453 w 8405790"/>
              <a:gd name="connsiteY80" fmla="*/ 3767416 h 3844545"/>
              <a:gd name="connsiteX81" fmla="*/ 7261429 w 8405790"/>
              <a:gd name="connsiteY81" fmla="*/ 3794310 h 3844545"/>
              <a:gd name="connsiteX82" fmla="*/ 6817676 w 8405790"/>
              <a:gd name="connsiteY82" fmla="*/ 3807757 h 3844545"/>
              <a:gd name="connsiteX83" fmla="*/ 5177135 w 8405790"/>
              <a:gd name="connsiteY83" fmla="*/ 3821204 h 3844545"/>
              <a:gd name="connsiteX84" fmla="*/ 4935088 w 8405790"/>
              <a:gd name="connsiteY84" fmla="*/ 3780863 h 3844545"/>
              <a:gd name="connsiteX85" fmla="*/ 4827512 w 8405790"/>
              <a:gd name="connsiteY85" fmla="*/ 3767416 h 3844545"/>
              <a:gd name="connsiteX86" fmla="*/ 4719935 w 8405790"/>
              <a:gd name="connsiteY86" fmla="*/ 3740521 h 3844545"/>
              <a:gd name="connsiteX87" fmla="*/ 4639253 w 8405790"/>
              <a:gd name="connsiteY87" fmla="*/ 3727074 h 3844545"/>
              <a:gd name="connsiteX88" fmla="*/ 4598912 w 8405790"/>
              <a:gd name="connsiteY88" fmla="*/ 3700180 h 3844545"/>
              <a:gd name="connsiteX89" fmla="*/ 4545123 w 8405790"/>
              <a:gd name="connsiteY89" fmla="*/ 3686733 h 3844545"/>
              <a:gd name="connsiteX90" fmla="*/ 4504782 w 8405790"/>
              <a:gd name="connsiteY90" fmla="*/ 3673286 h 3844545"/>
              <a:gd name="connsiteX91" fmla="*/ 4289629 w 8405790"/>
              <a:gd name="connsiteY91" fmla="*/ 3632945 h 3844545"/>
              <a:gd name="connsiteX92" fmla="*/ 4155159 w 8405790"/>
              <a:gd name="connsiteY92" fmla="*/ 3606051 h 3844545"/>
              <a:gd name="connsiteX93" fmla="*/ 4074476 w 8405790"/>
              <a:gd name="connsiteY93" fmla="*/ 3592604 h 3844545"/>
              <a:gd name="connsiteX94" fmla="*/ 3953453 w 8405790"/>
              <a:gd name="connsiteY94" fmla="*/ 3565710 h 3844545"/>
              <a:gd name="connsiteX95" fmla="*/ 3711406 w 8405790"/>
              <a:gd name="connsiteY95" fmla="*/ 3538816 h 3844545"/>
              <a:gd name="connsiteX96" fmla="*/ 3657617 w 8405790"/>
              <a:gd name="connsiteY96" fmla="*/ 3525369 h 3844545"/>
              <a:gd name="connsiteX97" fmla="*/ 3576935 w 8405790"/>
              <a:gd name="connsiteY97" fmla="*/ 3511921 h 3844545"/>
              <a:gd name="connsiteX98" fmla="*/ 3294547 w 8405790"/>
              <a:gd name="connsiteY98" fmla="*/ 3458133 h 3844545"/>
              <a:gd name="connsiteX99" fmla="*/ 3186970 w 8405790"/>
              <a:gd name="connsiteY99" fmla="*/ 3444686 h 3844545"/>
              <a:gd name="connsiteX100" fmla="*/ 2998712 w 8405790"/>
              <a:gd name="connsiteY100" fmla="*/ 3417792 h 3844545"/>
              <a:gd name="connsiteX101" fmla="*/ 2864241 w 8405790"/>
              <a:gd name="connsiteY101" fmla="*/ 3404345 h 3844545"/>
              <a:gd name="connsiteX102" fmla="*/ 2487723 w 8405790"/>
              <a:gd name="connsiteY102" fmla="*/ 3337110 h 3844545"/>
              <a:gd name="connsiteX103" fmla="*/ 2003629 w 8405790"/>
              <a:gd name="connsiteY103" fmla="*/ 3364004 h 3844545"/>
              <a:gd name="connsiteX104" fmla="*/ 1949841 w 8405790"/>
              <a:gd name="connsiteY104" fmla="*/ 3377451 h 3844545"/>
              <a:gd name="connsiteX105" fmla="*/ 1828817 w 8405790"/>
              <a:gd name="connsiteY105" fmla="*/ 3404345 h 3844545"/>
              <a:gd name="connsiteX106" fmla="*/ 1573323 w 8405790"/>
              <a:gd name="connsiteY106" fmla="*/ 3431239 h 3844545"/>
              <a:gd name="connsiteX107" fmla="*/ 860629 w 8405790"/>
              <a:gd name="connsiteY107" fmla="*/ 3417792 h 3844545"/>
              <a:gd name="connsiteX108" fmla="*/ 551347 w 8405790"/>
              <a:gd name="connsiteY108" fmla="*/ 3350557 h 3844545"/>
              <a:gd name="connsiteX109" fmla="*/ 470664 w 8405790"/>
              <a:gd name="connsiteY109" fmla="*/ 3323663 h 3844545"/>
              <a:gd name="connsiteX110" fmla="*/ 416876 w 8405790"/>
              <a:gd name="connsiteY110" fmla="*/ 3296769 h 3844545"/>
              <a:gd name="connsiteX111" fmla="*/ 322747 w 8405790"/>
              <a:gd name="connsiteY111" fmla="*/ 3269874 h 3844545"/>
              <a:gd name="connsiteX112" fmla="*/ 268959 w 8405790"/>
              <a:gd name="connsiteY112" fmla="*/ 3175745 h 3844545"/>
              <a:gd name="connsiteX113" fmla="*/ 255512 w 8405790"/>
              <a:gd name="connsiteY113" fmla="*/ 3121957 h 3844545"/>
              <a:gd name="connsiteX114" fmla="*/ 161382 w 8405790"/>
              <a:gd name="connsiteY114" fmla="*/ 3014380 h 3844545"/>
              <a:gd name="connsiteX115" fmla="*/ 107594 w 8405790"/>
              <a:gd name="connsiteY115" fmla="*/ 2920251 h 3844545"/>
              <a:gd name="connsiteX116" fmla="*/ 94147 w 8405790"/>
              <a:gd name="connsiteY116" fmla="*/ 2866463 h 3844545"/>
              <a:gd name="connsiteX117" fmla="*/ 67253 w 8405790"/>
              <a:gd name="connsiteY117" fmla="*/ 2812674 h 3844545"/>
              <a:gd name="connsiteX118" fmla="*/ 26912 w 8405790"/>
              <a:gd name="connsiteY118" fmla="*/ 2651310 h 3844545"/>
              <a:gd name="connsiteX119" fmla="*/ 13464 w 8405790"/>
              <a:gd name="connsiteY119" fmla="*/ 2516839 h 3844545"/>
              <a:gd name="connsiteX120" fmla="*/ 17 w 8405790"/>
              <a:gd name="connsiteY120" fmla="*/ 2422710 h 3844545"/>
              <a:gd name="connsiteX121" fmla="*/ 26912 w 8405790"/>
              <a:gd name="connsiteY121" fmla="*/ 1669674 h 3844545"/>
              <a:gd name="connsiteX122" fmla="*/ 53806 w 8405790"/>
              <a:gd name="connsiteY122" fmla="*/ 1441074 h 3844545"/>
              <a:gd name="connsiteX123" fmla="*/ 80700 w 8405790"/>
              <a:gd name="connsiteY123" fmla="*/ 1346945 h 3844545"/>
              <a:gd name="connsiteX124" fmla="*/ 94147 w 8405790"/>
              <a:gd name="connsiteY124" fmla="*/ 1225921 h 3844545"/>
              <a:gd name="connsiteX125" fmla="*/ 134488 w 8405790"/>
              <a:gd name="connsiteY125" fmla="*/ 970427 h 3844545"/>
              <a:gd name="connsiteX126" fmla="*/ 121041 w 8405790"/>
              <a:gd name="connsiteY126" fmla="*/ 445992 h 3844545"/>
              <a:gd name="connsiteX127" fmla="*/ 107594 w 8405790"/>
              <a:gd name="connsiteY127" fmla="*/ 392204 h 3844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8405790" h="3844545">
                <a:moveTo>
                  <a:pt x="53806" y="432545"/>
                </a:moveTo>
                <a:cubicBezTo>
                  <a:pt x="107594" y="428063"/>
                  <a:pt x="161930" y="427971"/>
                  <a:pt x="215170" y="419098"/>
                </a:cubicBezTo>
                <a:cubicBezTo>
                  <a:pt x="281952" y="407968"/>
                  <a:pt x="293773" y="389253"/>
                  <a:pt x="349641" y="365310"/>
                </a:cubicBezTo>
                <a:cubicBezTo>
                  <a:pt x="362669" y="359726"/>
                  <a:pt x="376535" y="356345"/>
                  <a:pt x="389982" y="351863"/>
                </a:cubicBezTo>
                <a:cubicBezTo>
                  <a:pt x="407911" y="338416"/>
                  <a:pt x="423724" y="321544"/>
                  <a:pt x="443770" y="311521"/>
                </a:cubicBezTo>
                <a:cubicBezTo>
                  <a:pt x="469126" y="298843"/>
                  <a:pt x="497559" y="293592"/>
                  <a:pt x="524453" y="284627"/>
                </a:cubicBezTo>
                <a:lnTo>
                  <a:pt x="605135" y="257733"/>
                </a:lnTo>
                <a:cubicBezTo>
                  <a:pt x="618582" y="253251"/>
                  <a:pt x="633682" y="252149"/>
                  <a:pt x="645476" y="244286"/>
                </a:cubicBezTo>
                <a:cubicBezTo>
                  <a:pt x="677776" y="222753"/>
                  <a:pt x="687882" y="210904"/>
                  <a:pt x="726159" y="203945"/>
                </a:cubicBezTo>
                <a:cubicBezTo>
                  <a:pt x="761714" y="197481"/>
                  <a:pt x="797876" y="194980"/>
                  <a:pt x="833735" y="190498"/>
                </a:cubicBezTo>
                <a:cubicBezTo>
                  <a:pt x="928310" y="158973"/>
                  <a:pt x="814951" y="193629"/>
                  <a:pt x="995100" y="163604"/>
                </a:cubicBezTo>
                <a:cubicBezTo>
                  <a:pt x="1035863" y="156810"/>
                  <a:pt x="1074836" y="138479"/>
                  <a:pt x="1116123" y="136710"/>
                </a:cubicBezTo>
                <a:cubicBezTo>
                  <a:pt x="1389333" y="125001"/>
                  <a:pt x="1662970" y="127745"/>
                  <a:pt x="1936394" y="123263"/>
                </a:cubicBezTo>
                <a:cubicBezTo>
                  <a:pt x="1963288" y="114298"/>
                  <a:pt x="1989357" y="102309"/>
                  <a:pt x="2017076" y="96369"/>
                </a:cubicBezTo>
                <a:cubicBezTo>
                  <a:pt x="2036990" y="92102"/>
                  <a:pt x="2232433" y="70945"/>
                  <a:pt x="2245676" y="69474"/>
                </a:cubicBezTo>
                <a:cubicBezTo>
                  <a:pt x="3208946" y="85265"/>
                  <a:pt x="3056922" y="94264"/>
                  <a:pt x="4114817" y="56027"/>
                </a:cubicBezTo>
                <a:cubicBezTo>
                  <a:pt x="4137658" y="55201"/>
                  <a:pt x="4159354" y="45250"/>
                  <a:pt x="4182053" y="42580"/>
                </a:cubicBezTo>
                <a:cubicBezTo>
                  <a:pt x="4235658" y="36274"/>
                  <a:pt x="4289629" y="33615"/>
                  <a:pt x="4343417" y="29133"/>
                </a:cubicBezTo>
                <a:cubicBezTo>
                  <a:pt x="4388241" y="20168"/>
                  <a:pt x="4432185" y="3135"/>
                  <a:pt x="4477888" y="2239"/>
                </a:cubicBezTo>
                <a:cubicBezTo>
                  <a:pt x="4757578" y="-3245"/>
                  <a:pt x="4915447" y="-216"/>
                  <a:pt x="5150241" y="29133"/>
                </a:cubicBezTo>
                <a:cubicBezTo>
                  <a:pt x="5287659" y="46310"/>
                  <a:pt x="5210328" y="38461"/>
                  <a:pt x="5365394" y="69474"/>
                </a:cubicBezTo>
                <a:cubicBezTo>
                  <a:pt x="5392130" y="74821"/>
                  <a:pt x="5419341" y="77574"/>
                  <a:pt x="5446076" y="82921"/>
                </a:cubicBezTo>
                <a:cubicBezTo>
                  <a:pt x="5486599" y="91026"/>
                  <a:pt x="5526337" y="103022"/>
                  <a:pt x="5567100" y="109816"/>
                </a:cubicBezTo>
                <a:cubicBezTo>
                  <a:pt x="5594733" y="114422"/>
                  <a:pt x="5801072" y="134558"/>
                  <a:pt x="5822594" y="136710"/>
                </a:cubicBezTo>
                <a:cubicBezTo>
                  <a:pt x="5858453" y="145675"/>
                  <a:pt x="5893351" y="160355"/>
                  <a:pt x="5930170" y="163604"/>
                </a:cubicBezTo>
                <a:cubicBezTo>
                  <a:pt x="6046346" y="173855"/>
                  <a:pt x="6163167" y="177051"/>
                  <a:pt x="6279794" y="177051"/>
                </a:cubicBezTo>
                <a:cubicBezTo>
                  <a:pt x="6320383" y="177051"/>
                  <a:pt x="6360380" y="167120"/>
                  <a:pt x="6400817" y="163604"/>
                </a:cubicBezTo>
                <a:cubicBezTo>
                  <a:pt x="6463493" y="158154"/>
                  <a:pt x="6526323" y="154639"/>
                  <a:pt x="6589076" y="150157"/>
                </a:cubicBezTo>
                <a:cubicBezTo>
                  <a:pt x="6633900" y="141192"/>
                  <a:pt x="6677859" y="124737"/>
                  <a:pt x="6723547" y="123263"/>
                </a:cubicBezTo>
                <a:cubicBezTo>
                  <a:pt x="6817734" y="120225"/>
                  <a:pt x="6911999" y="129195"/>
                  <a:pt x="7005935" y="136710"/>
                </a:cubicBezTo>
                <a:cubicBezTo>
                  <a:pt x="7024357" y="138184"/>
                  <a:pt x="7041493" y="147119"/>
                  <a:pt x="7059723" y="150157"/>
                </a:cubicBezTo>
                <a:cubicBezTo>
                  <a:pt x="7095369" y="156098"/>
                  <a:pt x="7131441" y="159122"/>
                  <a:pt x="7167300" y="163604"/>
                </a:cubicBezTo>
                <a:cubicBezTo>
                  <a:pt x="7185229" y="172569"/>
                  <a:pt x="7202319" y="183460"/>
                  <a:pt x="7221088" y="190498"/>
                </a:cubicBezTo>
                <a:cubicBezTo>
                  <a:pt x="7238392" y="196987"/>
                  <a:pt x="7259499" y="193694"/>
                  <a:pt x="7274876" y="203945"/>
                </a:cubicBezTo>
                <a:cubicBezTo>
                  <a:pt x="7288323" y="212910"/>
                  <a:pt x="7290342" y="232858"/>
                  <a:pt x="7301770" y="244286"/>
                </a:cubicBezTo>
                <a:cubicBezTo>
                  <a:pt x="7313198" y="255714"/>
                  <a:pt x="7328961" y="261786"/>
                  <a:pt x="7342112" y="271180"/>
                </a:cubicBezTo>
                <a:cubicBezTo>
                  <a:pt x="7360349" y="284206"/>
                  <a:pt x="7378683" y="297173"/>
                  <a:pt x="7395900" y="311521"/>
                </a:cubicBezTo>
                <a:cubicBezTo>
                  <a:pt x="7405640" y="319637"/>
                  <a:pt x="7411923" y="331893"/>
                  <a:pt x="7422794" y="338416"/>
                </a:cubicBezTo>
                <a:cubicBezTo>
                  <a:pt x="7434948" y="345709"/>
                  <a:pt x="7449688" y="347381"/>
                  <a:pt x="7463135" y="351863"/>
                </a:cubicBezTo>
                <a:cubicBezTo>
                  <a:pt x="7482979" y="381630"/>
                  <a:pt x="7499309" y="411838"/>
                  <a:pt x="7530370" y="432545"/>
                </a:cubicBezTo>
                <a:cubicBezTo>
                  <a:pt x="7542164" y="440408"/>
                  <a:pt x="7557265" y="441510"/>
                  <a:pt x="7570712" y="445992"/>
                </a:cubicBezTo>
                <a:cubicBezTo>
                  <a:pt x="7584810" y="488286"/>
                  <a:pt x="7581331" y="497895"/>
                  <a:pt x="7624500" y="526674"/>
                </a:cubicBezTo>
                <a:cubicBezTo>
                  <a:pt x="7636294" y="534537"/>
                  <a:pt x="7651394" y="535639"/>
                  <a:pt x="7664841" y="540121"/>
                </a:cubicBezTo>
                <a:cubicBezTo>
                  <a:pt x="7691735" y="567015"/>
                  <a:pt x="7724425" y="589158"/>
                  <a:pt x="7745523" y="620804"/>
                </a:cubicBezTo>
                <a:cubicBezTo>
                  <a:pt x="7779450" y="671694"/>
                  <a:pt x="7760989" y="649717"/>
                  <a:pt x="7799312" y="688039"/>
                </a:cubicBezTo>
                <a:cubicBezTo>
                  <a:pt x="7836054" y="798265"/>
                  <a:pt x="7772502" y="627655"/>
                  <a:pt x="7893441" y="809063"/>
                </a:cubicBezTo>
                <a:cubicBezTo>
                  <a:pt x="7902406" y="822510"/>
                  <a:pt x="7912317" y="835372"/>
                  <a:pt x="7920335" y="849404"/>
                </a:cubicBezTo>
                <a:cubicBezTo>
                  <a:pt x="7930280" y="866808"/>
                  <a:pt x="7935578" y="886880"/>
                  <a:pt x="7947229" y="903192"/>
                </a:cubicBezTo>
                <a:cubicBezTo>
                  <a:pt x="7958282" y="918667"/>
                  <a:pt x="7974123" y="930086"/>
                  <a:pt x="7987570" y="943533"/>
                </a:cubicBezTo>
                <a:cubicBezTo>
                  <a:pt x="7992052" y="956980"/>
                  <a:pt x="7996040" y="970602"/>
                  <a:pt x="8001017" y="983874"/>
                </a:cubicBezTo>
                <a:cubicBezTo>
                  <a:pt x="8009493" y="1006476"/>
                  <a:pt x="8021561" y="1027822"/>
                  <a:pt x="8027912" y="1051110"/>
                </a:cubicBezTo>
                <a:cubicBezTo>
                  <a:pt x="8035086" y="1077414"/>
                  <a:pt x="8032737" y="1105926"/>
                  <a:pt x="8041359" y="1131792"/>
                </a:cubicBezTo>
                <a:cubicBezTo>
                  <a:pt x="8046470" y="1147124"/>
                  <a:pt x="8061025" y="1157678"/>
                  <a:pt x="8068253" y="1172133"/>
                </a:cubicBezTo>
                <a:cubicBezTo>
                  <a:pt x="8103166" y="1241959"/>
                  <a:pt x="8056063" y="1186836"/>
                  <a:pt x="8108594" y="1239369"/>
                </a:cubicBezTo>
                <a:cubicBezTo>
                  <a:pt x="8113076" y="1252816"/>
                  <a:pt x="8118147" y="1266081"/>
                  <a:pt x="8122041" y="1279710"/>
                </a:cubicBezTo>
                <a:cubicBezTo>
                  <a:pt x="8127118" y="1297480"/>
                  <a:pt x="8128999" y="1316194"/>
                  <a:pt x="8135488" y="1333498"/>
                </a:cubicBezTo>
                <a:cubicBezTo>
                  <a:pt x="8142526" y="1352267"/>
                  <a:pt x="8154486" y="1368861"/>
                  <a:pt x="8162382" y="1387286"/>
                </a:cubicBezTo>
                <a:cubicBezTo>
                  <a:pt x="8167966" y="1400314"/>
                  <a:pt x="8170245" y="1414599"/>
                  <a:pt x="8175829" y="1427627"/>
                </a:cubicBezTo>
                <a:cubicBezTo>
                  <a:pt x="8225678" y="1543943"/>
                  <a:pt x="8184635" y="1427151"/>
                  <a:pt x="8216170" y="1521757"/>
                </a:cubicBezTo>
                <a:cubicBezTo>
                  <a:pt x="8220652" y="1557616"/>
                  <a:pt x="8224506" y="1593558"/>
                  <a:pt x="8229617" y="1629333"/>
                </a:cubicBezTo>
                <a:cubicBezTo>
                  <a:pt x="8237955" y="1687697"/>
                  <a:pt x="8250001" y="1745549"/>
                  <a:pt x="8256512" y="1804145"/>
                </a:cubicBezTo>
                <a:cubicBezTo>
                  <a:pt x="8269735" y="1923147"/>
                  <a:pt x="8271640" y="2178141"/>
                  <a:pt x="8310300" y="2274792"/>
                </a:cubicBezTo>
                <a:lnTo>
                  <a:pt x="8337194" y="2342027"/>
                </a:lnTo>
                <a:cubicBezTo>
                  <a:pt x="8341676" y="2373404"/>
                  <a:pt x="8348300" y="2404548"/>
                  <a:pt x="8350641" y="2436157"/>
                </a:cubicBezTo>
                <a:cubicBezTo>
                  <a:pt x="8357272" y="2525671"/>
                  <a:pt x="8353394" y="2615978"/>
                  <a:pt x="8364088" y="2705098"/>
                </a:cubicBezTo>
                <a:cubicBezTo>
                  <a:pt x="8366964" y="2729064"/>
                  <a:pt x="8382017" y="2749921"/>
                  <a:pt x="8390982" y="2772333"/>
                </a:cubicBezTo>
                <a:cubicBezTo>
                  <a:pt x="8412069" y="3004293"/>
                  <a:pt x="8413191" y="2922072"/>
                  <a:pt x="8377535" y="3242980"/>
                </a:cubicBezTo>
                <a:cubicBezTo>
                  <a:pt x="8373689" y="3277597"/>
                  <a:pt x="8346206" y="3314651"/>
                  <a:pt x="8323747" y="3337110"/>
                </a:cubicBezTo>
                <a:cubicBezTo>
                  <a:pt x="8312319" y="3348538"/>
                  <a:pt x="8296853" y="3355039"/>
                  <a:pt x="8283406" y="3364004"/>
                </a:cubicBezTo>
                <a:cubicBezTo>
                  <a:pt x="8274441" y="3377451"/>
                  <a:pt x="8269132" y="3394249"/>
                  <a:pt x="8256512" y="3404345"/>
                </a:cubicBezTo>
                <a:cubicBezTo>
                  <a:pt x="8245443" y="3413200"/>
                  <a:pt x="8228848" y="3411453"/>
                  <a:pt x="8216170" y="3417792"/>
                </a:cubicBezTo>
                <a:cubicBezTo>
                  <a:pt x="8201715" y="3425019"/>
                  <a:pt x="8188244" y="3434340"/>
                  <a:pt x="8175829" y="3444686"/>
                </a:cubicBezTo>
                <a:cubicBezTo>
                  <a:pt x="8107160" y="3501910"/>
                  <a:pt x="8168767" y="3476707"/>
                  <a:pt x="8081700" y="3498474"/>
                </a:cubicBezTo>
                <a:cubicBezTo>
                  <a:pt x="8063771" y="3507439"/>
                  <a:pt x="8046681" y="3518330"/>
                  <a:pt x="8027912" y="3525369"/>
                </a:cubicBezTo>
                <a:cubicBezTo>
                  <a:pt x="8010607" y="3531858"/>
                  <a:pt x="7989501" y="3528564"/>
                  <a:pt x="7974123" y="3538816"/>
                </a:cubicBezTo>
                <a:cubicBezTo>
                  <a:pt x="7960676" y="3547781"/>
                  <a:pt x="7961684" y="3571929"/>
                  <a:pt x="7947229" y="3579157"/>
                </a:cubicBezTo>
                <a:cubicBezTo>
                  <a:pt x="7922842" y="3591350"/>
                  <a:pt x="7893441" y="3588122"/>
                  <a:pt x="7866547" y="3592604"/>
                </a:cubicBezTo>
                <a:cubicBezTo>
                  <a:pt x="7719711" y="3690495"/>
                  <a:pt x="7946084" y="3546113"/>
                  <a:pt x="7772417" y="3632945"/>
                </a:cubicBezTo>
                <a:cubicBezTo>
                  <a:pt x="7765169" y="3636569"/>
                  <a:pt x="7694393" y="3694324"/>
                  <a:pt x="7678288" y="3700180"/>
                </a:cubicBezTo>
                <a:cubicBezTo>
                  <a:pt x="7643551" y="3712812"/>
                  <a:pt x="7570712" y="3727074"/>
                  <a:pt x="7570712" y="3727074"/>
                </a:cubicBezTo>
                <a:cubicBezTo>
                  <a:pt x="7465004" y="3779929"/>
                  <a:pt x="7563001" y="3738909"/>
                  <a:pt x="7382453" y="3767416"/>
                </a:cubicBezTo>
                <a:cubicBezTo>
                  <a:pt x="7341633" y="3773861"/>
                  <a:pt x="7302649" y="3791366"/>
                  <a:pt x="7261429" y="3794310"/>
                </a:cubicBezTo>
                <a:cubicBezTo>
                  <a:pt x="7113820" y="3804853"/>
                  <a:pt x="6965594" y="3803275"/>
                  <a:pt x="6817676" y="3807757"/>
                </a:cubicBezTo>
                <a:cubicBezTo>
                  <a:pt x="6067832" y="3863301"/>
                  <a:pt x="6442925" y="3845782"/>
                  <a:pt x="5177135" y="3821204"/>
                </a:cubicBezTo>
                <a:cubicBezTo>
                  <a:pt x="5103454" y="3819773"/>
                  <a:pt x="5004746" y="3792473"/>
                  <a:pt x="4935088" y="3780863"/>
                </a:cubicBezTo>
                <a:cubicBezTo>
                  <a:pt x="4899442" y="3774922"/>
                  <a:pt x="4863371" y="3771898"/>
                  <a:pt x="4827512" y="3767416"/>
                </a:cubicBezTo>
                <a:cubicBezTo>
                  <a:pt x="4791653" y="3758451"/>
                  <a:pt x="4756077" y="3748266"/>
                  <a:pt x="4719935" y="3740521"/>
                </a:cubicBezTo>
                <a:cubicBezTo>
                  <a:pt x="4693275" y="3734808"/>
                  <a:pt x="4665119" y="3735696"/>
                  <a:pt x="4639253" y="3727074"/>
                </a:cubicBezTo>
                <a:cubicBezTo>
                  <a:pt x="4623921" y="3721963"/>
                  <a:pt x="4613767" y="3706546"/>
                  <a:pt x="4598912" y="3700180"/>
                </a:cubicBezTo>
                <a:cubicBezTo>
                  <a:pt x="4581925" y="3692900"/>
                  <a:pt x="4562893" y="3691810"/>
                  <a:pt x="4545123" y="3686733"/>
                </a:cubicBezTo>
                <a:cubicBezTo>
                  <a:pt x="4531494" y="3682839"/>
                  <a:pt x="4518593" y="3676473"/>
                  <a:pt x="4504782" y="3673286"/>
                </a:cubicBezTo>
                <a:cubicBezTo>
                  <a:pt x="4356680" y="3639109"/>
                  <a:pt x="4407585" y="3655062"/>
                  <a:pt x="4289629" y="3632945"/>
                </a:cubicBezTo>
                <a:cubicBezTo>
                  <a:pt x="4244701" y="3624521"/>
                  <a:pt x="4200087" y="3614475"/>
                  <a:pt x="4155159" y="3606051"/>
                </a:cubicBezTo>
                <a:cubicBezTo>
                  <a:pt x="4128361" y="3601026"/>
                  <a:pt x="4101212" y="3597951"/>
                  <a:pt x="4074476" y="3592604"/>
                </a:cubicBezTo>
                <a:cubicBezTo>
                  <a:pt x="4033953" y="3584500"/>
                  <a:pt x="3994272" y="3572155"/>
                  <a:pt x="3953453" y="3565710"/>
                </a:cubicBezTo>
                <a:cubicBezTo>
                  <a:pt x="3559789" y="3503553"/>
                  <a:pt x="4042765" y="3594042"/>
                  <a:pt x="3711406" y="3538816"/>
                </a:cubicBezTo>
                <a:cubicBezTo>
                  <a:pt x="3693176" y="3535778"/>
                  <a:pt x="3675740" y="3528994"/>
                  <a:pt x="3657617" y="3525369"/>
                </a:cubicBezTo>
                <a:cubicBezTo>
                  <a:pt x="3630881" y="3520022"/>
                  <a:pt x="3603744" y="3516886"/>
                  <a:pt x="3576935" y="3511921"/>
                </a:cubicBezTo>
                <a:cubicBezTo>
                  <a:pt x="3482715" y="3494473"/>
                  <a:pt x="3389629" y="3470018"/>
                  <a:pt x="3294547" y="3458133"/>
                </a:cubicBezTo>
                <a:lnTo>
                  <a:pt x="3186970" y="3444686"/>
                </a:lnTo>
                <a:lnTo>
                  <a:pt x="2998712" y="3417792"/>
                </a:lnTo>
                <a:cubicBezTo>
                  <a:pt x="2954013" y="3412205"/>
                  <a:pt x="2908835" y="3410716"/>
                  <a:pt x="2864241" y="3404345"/>
                </a:cubicBezTo>
                <a:cubicBezTo>
                  <a:pt x="2696747" y="3380417"/>
                  <a:pt x="2635539" y="3366673"/>
                  <a:pt x="2487723" y="3337110"/>
                </a:cubicBezTo>
                <a:lnTo>
                  <a:pt x="2003629" y="3364004"/>
                </a:lnTo>
                <a:cubicBezTo>
                  <a:pt x="1985231" y="3365756"/>
                  <a:pt x="1967849" y="3373295"/>
                  <a:pt x="1949841" y="3377451"/>
                </a:cubicBezTo>
                <a:cubicBezTo>
                  <a:pt x="1909574" y="3386743"/>
                  <a:pt x="1869435" y="3396729"/>
                  <a:pt x="1828817" y="3404345"/>
                </a:cubicBezTo>
                <a:cubicBezTo>
                  <a:pt x="1744495" y="3420155"/>
                  <a:pt x="1658580" y="3424134"/>
                  <a:pt x="1573323" y="3431239"/>
                </a:cubicBezTo>
                <a:cubicBezTo>
                  <a:pt x="1335758" y="3426757"/>
                  <a:pt x="1097826" y="3431745"/>
                  <a:pt x="860629" y="3417792"/>
                </a:cubicBezTo>
                <a:cubicBezTo>
                  <a:pt x="821570" y="3415494"/>
                  <a:pt x="618226" y="3369665"/>
                  <a:pt x="551347" y="3350557"/>
                </a:cubicBezTo>
                <a:cubicBezTo>
                  <a:pt x="524089" y="3342769"/>
                  <a:pt x="496020" y="3336341"/>
                  <a:pt x="470664" y="3323663"/>
                </a:cubicBezTo>
                <a:cubicBezTo>
                  <a:pt x="452735" y="3314698"/>
                  <a:pt x="435301" y="3304666"/>
                  <a:pt x="416876" y="3296769"/>
                </a:cubicBezTo>
                <a:cubicBezTo>
                  <a:pt x="389862" y="3285191"/>
                  <a:pt x="350051" y="3276700"/>
                  <a:pt x="322747" y="3269874"/>
                </a:cubicBezTo>
                <a:cubicBezTo>
                  <a:pt x="300454" y="3236434"/>
                  <a:pt x="283583" y="3214741"/>
                  <a:pt x="268959" y="3175745"/>
                </a:cubicBezTo>
                <a:cubicBezTo>
                  <a:pt x="262470" y="3158441"/>
                  <a:pt x="262792" y="3138944"/>
                  <a:pt x="255512" y="3121957"/>
                </a:cubicBezTo>
                <a:cubicBezTo>
                  <a:pt x="231448" y="3065808"/>
                  <a:pt x="200013" y="3072326"/>
                  <a:pt x="161382" y="3014380"/>
                </a:cubicBezTo>
                <a:cubicBezTo>
                  <a:pt x="139089" y="2980940"/>
                  <a:pt x="122218" y="2959247"/>
                  <a:pt x="107594" y="2920251"/>
                </a:cubicBezTo>
                <a:cubicBezTo>
                  <a:pt x="101105" y="2902947"/>
                  <a:pt x="100636" y="2883767"/>
                  <a:pt x="94147" y="2866463"/>
                </a:cubicBezTo>
                <a:cubicBezTo>
                  <a:pt x="87108" y="2847693"/>
                  <a:pt x="73232" y="2831807"/>
                  <a:pt x="67253" y="2812674"/>
                </a:cubicBezTo>
                <a:cubicBezTo>
                  <a:pt x="50716" y="2759754"/>
                  <a:pt x="26912" y="2651310"/>
                  <a:pt x="26912" y="2651310"/>
                </a:cubicBezTo>
                <a:cubicBezTo>
                  <a:pt x="22429" y="2606486"/>
                  <a:pt x="18728" y="2561578"/>
                  <a:pt x="13464" y="2516839"/>
                </a:cubicBezTo>
                <a:cubicBezTo>
                  <a:pt x="9761" y="2485361"/>
                  <a:pt x="-486" y="2454401"/>
                  <a:pt x="17" y="2422710"/>
                </a:cubicBezTo>
                <a:cubicBezTo>
                  <a:pt x="4004" y="2171570"/>
                  <a:pt x="15507" y="1920587"/>
                  <a:pt x="26912" y="1669674"/>
                </a:cubicBezTo>
                <a:cubicBezTo>
                  <a:pt x="28228" y="1640715"/>
                  <a:pt x="44743" y="1483370"/>
                  <a:pt x="53806" y="1441074"/>
                </a:cubicBezTo>
                <a:cubicBezTo>
                  <a:pt x="60643" y="1409166"/>
                  <a:pt x="71735" y="1378321"/>
                  <a:pt x="80700" y="1346945"/>
                </a:cubicBezTo>
                <a:cubicBezTo>
                  <a:pt x="85182" y="1306604"/>
                  <a:pt x="89113" y="1266197"/>
                  <a:pt x="94147" y="1225921"/>
                </a:cubicBezTo>
                <a:cubicBezTo>
                  <a:pt x="104726" y="1141289"/>
                  <a:pt x="120586" y="1053842"/>
                  <a:pt x="134488" y="970427"/>
                </a:cubicBezTo>
                <a:cubicBezTo>
                  <a:pt x="130006" y="795615"/>
                  <a:pt x="129359" y="620663"/>
                  <a:pt x="121041" y="445992"/>
                </a:cubicBezTo>
                <a:cubicBezTo>
                  <a:pt x="106177" y="133838"/>
                  <a:pt x="107594" y="504436"/>
                  <a:pt x="107594" y="39220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Metin kutusu 16"/>
          <p:cNvSpPr txBox="1"/>
          <p:nvPr/>
        </p:nvSpPr>
        <p:spPr>
          <a:xfrm>
            <a:off x="7533711" y="581901"/>
            <a:ext cx="1610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1 onluk </a:t>
            </a:r>
            <a:endParaRPr lang="tr-TR" sz="3600" dirty="0"/>
          </a:p>
        </p:txBody>
      </p:sp>
      <p:sp>
        <p:nvSpPr>
          <p:cNvPr id="21" name="Oval 20"/>
          <p:cNvSpPr/>
          <p:nvPr/>
        </p:nvSpPr>
        <p:spPr>
          <a:xfrm>
            <a:off x="7503405" y="589909"/>
            <a:ext cx="1599572" cy="630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Metin kutusu 21"/>
          <p:cNvSpPr txBox="1"/>
          <p:nvPr/>
        </p:nvSpPr>
        <p:spPr>
          <a:xfrm>
            <a:off x="7638324" y="697368"/>
            <a:ext cx="1329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 onluk</a:t>
            </a:r>
            <a:endParaRPr lang="tr-TR" dirty="0"/>
          </a:p>
        </p:txBody>
      </p:sp>
      <p:sp>
        <p:nvSpPr>
          <p:cNvPr id="23" name="Oval 22"/>
          <p:cNvSpPr/>
          <p:nvPr/>
        </p:nvSpPr>
        <p:spPr>
          <a:xfrm>
            <a:off x="4104346" y="4638234"/>
            <a:ext cx="1907814" cy="7726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 birlik</a:t>
            </a:r>
          </a:p>
        </p:txBody>
      </p:sp>
      <p:sp>
        <p:nvSpPr>
          <p:cNvPr id="28" name="Serbest Form 27"/>
          <p:cNvSpPr/>
          <p:nvPr/>
        </p:nvSpPr>
        <p:spPr>
          <a:xfrm>
            <a:off x="247313" y="4140926"/>
            <a:ext cx="3762984" cy="1802674"/>
          </a:xfrm>
          <a:custGeom>
            <a:avLst/>
            <a:gdLst>
              <a:gd name="connsiteX0" fmla="*/ 144573 w 3762984"/>
              <a:gd name="connsiteY0" fmla="*/ 209005 h 1802674"/>
              <a:gd name="connsiteX1" fmla="*/ 353578 w 3762984"/>
              <a:gd name="connsiteY1" fmla="*/ 169817 h 1802674"/>
              <a:gd name="connsiteX2" fmla="*/ 392767 w 3762984"/>
              <a:gd name="connsiteY2" fmla="*/ 156754 h 1802674"/>
              <a:gd name="connsiteX3" fmla="*/ 431956 w 3762984"/>
              <a:gd name="connsiteY3" fmla="*/ 130628 h 1802674"/>
              <a:gd name="connsiteX4" fmla="*/ 536458 w 3762984"/>
              <a:gd name="connsiteY4" fmla="*/ 78377 h 1802674"/>
              <a:gd name="connsiteX5" fmla="*/ 588710 w 3762984"/>
              <a:gd name="connsiteY5" fmla="*/ 52251 h 1802674"/>
              <a:gd name="connsiteX6" fmla="*/ 627898 w 3762984"/>
              <a:gd name="connsiteY6" fmla="*/ 26125 h 1802674"/>
              <a:gd name="connsiteX7" fmla="*/ 680150 w 3762984"/>
              <a:gd name="connsiteY7" fmla="*/ 13063 h 1802674"/>
              <a:gd name="connsiteX8" fmla="*/ 719338 w 3762984"/>
              <a:gd name="connsiteY8" fmla="*/ 0 h 1802674"/>
              <a:gd name="connsiteX9" fmla="*/ 1855807 w 3762984"/>
              <a:gd name="connsiteY9" fmla="*/ 26125 h 1802674"/>
              <a:gd name="connsiteX10" fmla="*/ 2012561 w 3762984"/>
              <a:gd name="connsiteY10" fmla="*/ 65314 h 1802674"/>
              <a:gd name="connsiteX11" fmla="*/ 2117064 w 3762984"/>
              <a:gd name="connsiteY11" fmla="*/ 91440 h 1802674"/>
              <a:gd name="connsiteX12" fmla="*/ 2208504 w 3762984"/>
              <a:gd name="connsiteY12" fmla="*/ 130628 h 1802674"/>
              <a:gd name="connsiteX13" fmla="*/ 2339133 w 3762984"/>
              <a:gd name="connsiteY13" fmla="*/ 169817 h 1802674"/>
              <a:gd name="connsiteX14" fmla="*/ 2678767 w 3762984"/>
              <a:gd name="connsiteY14" fmla="*/ 209005 h 1802674"/>
              <a:gd name="connsiteX15" fmla="*/ 2887773 w 3762984"/>
              <a:gd name="connsiteY15" fmla="*/ 248194 h 1802674"/>
              <a:gd name="connsiteX16" fmla="*/ 2992276 w 3762984"/>
              <a:gd name="connsiteY16" fmla="*/ 261257 h 1802674"/>
              <a:gd name="connsiteX17" fmla="*/ 3122904 w 3762984"/>
              <a:gd name="connsiteY17" fmla="*/ 287383 h 1802674"/>
              <a:gd name="connsiteX18" fmla="*/ 3527853 w 3762984"/>
              <a:gd name="connsiteY18" fmla="*/ 313508 h 1802674"/>
              <a:gd name="connsiteX19" fmla="*/ 3606230 w 3762984"/>
              <a:gd name="connsiteY19" fmla="*/ 339634 h 1802674"/>
              <a:gd name="connsiteX20" fmla="*/ 3658481 w 3762984"/>
              <a:gd name="connsiteY20" fmla="*/ 352697 h 1802674"/>
              <a:gd name="connsiteX21" fmla="*/ 3710733 w 3762984"/>
              <a:gd name="connsiteY21" fmla="*/ 404948 h 1802674"/>
              <a:gd name="connsiteX22" fmla="*/ 3723796 w 3762984"/>
              <a:gd name="connsiteY22" fmla="*/ 457200 h 1802674"/>
              <a:gd name="connsiteX23" fmla="*/ 3736858 w 3762984"/>
              <a:gd name="connsiteY23" fmla="*/ 496388 h 1802674"/>
              <a:gd name="connsiteX24" fmla="*/ 3762984 w 3762984"/>
              <a:gd name="connsiteY24" fmla="*/ 1410788 h 1802674"/>
              <a:gd name="connsiteX25" fmla="*/ 3736858 w 3762984"/>
              <a:gd name="connsiteY25" fmla="*/ 1515291 h 1802674"/>
              <a:gd name="connsiteX26" fmla="*/ 3723796 w 3762984"/>
              <a:gd name="connsiteY26" fmla="*/ 1554480 h 1802674"/>
              <a:gd name="connsiteX27" fmla="*/ 3684607 w 3762984"/>
              <a:gd name="connsiteY27" fmla="*/ 1606731 h 1802674"/>
              <a:gd name="connsiteX28" fmla="*/ 3632356 w 3762984"/>
              <a:gd name="connsiteY28" fmla="*/ 1619794 h 1802674"/>
              <a:gd name="connsiteX29" fmla="*/ 3122904 w 3762984"/>
              <a:gd name="connsiteY29" fmla="*/ 1632857 h 1802674"/>
              <a:gd name="connsiteX30" fmla="*/ 2861647 w 3762984"/>
              <a:gd name="connsiteY30" fmla="*/ 1685108 h 1802674"/>
              <a:gd name="connsiteX31" fmla="*/ 2731018 w 3762984"/>
              <a:gd name="connsiteY31" fmla="*/ 1711234 h 1802674"/>
              <a:gd name="connsiteX32" fmla="*/ 1934184 w 3762984"/>
              <a:gd name="connsiteY32" fmla="*/ 1685108 h 1802674"/>
              <a:gd name="connsiteX33" fmla="*/ 1150413 w 3762984"/>
              <a:gd name="connsiteY33" fmla="*/ 1711234 h 1802674"/>
              <a:gd name="connsiteX34" fmla="*/ 915281 w 3762984"/>
              <a:gd name="connsiteY34" fmla="*/ 1750423 h 1802674"/>
              <a:gd name="connsiteX35" fmla="*/ 810778 w 3762984"/>
              <a:gd name="connsiteY35" fmla="*/ 1776548 h 1802674"/>
              <a:gd name="connsiteX36" fmla="*/ 601773 w 3762984"/>
              <a:gd name="connsiteY36" fmla="*/ 1802674 h 1802674"/>
              <a:gd name="connsiteX37" fmla="*/ 418893 w 3762984"/>
              <a:gd name="connsiteY37" fmla="*/ 1789611 h 1802674"/>
              <a:gd name="connsiteX38" fmla="*/ 379704 w 3762984"/>
              <a:gd name="connsiteY38" fmla="*/ 1763485 h 1802674"/>
              <a:gd name="connsiteX39" fmla="*/ 327453 w 3762984"/>
              <a:gd name="connsiteY39" fmla="*/ 1737360 h 1802674"/>
              <a:gd name="connsiteX40" fmla="*/ 262138 w 3762984"/>
              <a:gd name="connsiteY40" fmla="*/ 1645920 h 1802674"/>
              <a:gd name="connsiteX41" fmla="*/ 209887 w 3762984"/>
              <a:gd name="connsiteY41" fmla="*/ 1554480 h 1802674"/>
              <a:gd name="connsiteX42" fmla="*/ 183761 w 3762984"/>
              <a:gd name="connsiteY42" fmla="*/ 1515291 h 1802674"/>
              <a:gd name="connsiteX43" fmla="*/ 157636 w 3762984"/>
              <a:gd name="connsiteY43" fmla="*/ 1463040 h 1802674"/>
              <a:gd name="connsiteX44" fmla="*/ 131510 w 3762984"/>
              <a:gd name="connsiteY44" fmla="*/ 1423851 h 1802674"/>
              <a:gd name="connsiteX45" fmla="*/ 92321 w 3762984"/>
              <a:gd name="connsiteY45" fmla="*/ 1371600 h 1802674"/>
              <a:gd name="connsiteX46" fmla="*/ 40070 w 3762984"/>
              <a:gd name="connsiteY46" fmla="*/ 1267097 h 1802674"/>
              <a:gd name="connsiteX47" fmla="*/ 27007 w 3762984"/>
              <a:gd name="connsiteY47" fmla="*/ 1214845 h 1802674"/>
              <a:gd name="connsiteX48" fmla="*/ 881 w 3762984"/>
              <a:gd name="connsiteY48" fmla="*/ 1175657 h 1802674"/>
              <a:gd name="connsiteX49" fmla="*/ 13944 w 3762984"/>
              <a:gd name="connsiteY49" fmla="*/ 796834 h 1802674"/>
              <a:gd name="connsiteX50" fmla="*/ 53133 w 3762984"/>
              <a:gd name="connsiteY50" fmla="*/ 653143 h 1802674"/>
              <a:gd name="connsiteX51" fmla="*/ 79258 w 3762984"/>
              <a:gd name="connsiteY51" fmla="*/ 548640 h 1802674"/>
              <a:gd name="connsiteX52" fmla="*/ 105384 w 3762984"/>
              <a:gd name="connsiteY52" fmla="*/ 496388 h 1802674"/>
              <a:gd name="connsiteX53" fmla="*/ 118447 w 3762984"/>
              <a:gd name="connsiteY53" fmla="*/ 444137 h 1802674"/>
              <a:gd name="connsiteX54" fmla="*/ 170698 w 3762984"/>
              <a:gd name="connsiteY54" fmla="*/ 365760 h 1802674"/>
              <a:gd name="connsiteX55" fmla="*/ 196824 w 3762984"/>
              <a:gd name="connsiteY55" fmla="*/ 274320 h 1802674"/>
              <a:gd name="connsiteX56" fmla="*/ 196824 w 3762984"/>
              <a:gd name="connsiteY56" fmla="*/ 182880 h 1802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762984" h="1802674">
                <a:moveTo>
                  <a:pt x="144573" y="209005"/>
                </a:moveTo>
                <a:cubicBezTo>
                  <a:pt x="214241" y="195942"/>
                  <a:pt x="284216" y="184419"/>
                  <a:pt x="353578" y="169817"/>
                </a:cubicBezTo>
                <a:cubicBezTo>
                  <a:pt x="367052" y="166980"/>
                  <a:pt x="380451" y="162912"/>
                  <a:pt x="392767" y="156754"/>
                </a:cubicBezTo>
                <a:cubicBezTo>
                  <a:pt x="406809" y="149733"/>
                  <a:pt x="418173" y="138146"/>
                  <a:pt x="431956" y="130628"/>
                </a:cubicBezTo>
                <a:cubicBezTo>
                  <a:pt x="466146" y="111979"/>
                  <a:pt x="501624" y="95794"/>
                  <a:pt x="536458" y="78377"/>
                </a:cubicBezTo>
                <a:cubicBezTo>
                  <a:pt x="553875" y="69668"/>
                  <a:pt x="572507" y="63053"/>
                  <a:pt x="588710" y="52251"/>
                </a:cubicBezTo>
                <a:cubicBezTo>
                  <a:pt x="601773" y="43542"/>
                  <a:pt x="613468" y="32309"/>
                  <a:pt x="627898" y="26125"/>
                </a:cubicBezTo>
                <a:cubicBezTo>
                  <a:pt x="644400" y="19053"/>
                  <a:pt x="662887" y="17995"/>
                  <a:pt x="680150" y="13063"/>
                </a:cubicBezTo>
                <a:cubicBezTo>
                  <a:pt x="693390" y="9280"/>
                  <a:pt x="706275" y="4354"/>
                  <a:pt x="719338" y="0"/>
                </a:cubicBezTo>
                <a:lnTo>
                  <a:pt x="1855807" y="26125"/>
                </a:lnTo>
                <a:cubicBezTo>
                  <a:pt x="1927446" y="28436"/>
                  <a:pt x="1944307" y="46699"/>
                  <a:pt x="2012561" y="65314"/>
                </a:cubicBezTo>
                <a:cubicBezTo>
                  <a:pt x="2045358" y="74259"/>
                  <a:pt x="2085352" y="75584"/>
                  <a:pt x="2117064" y="91440"/>
                </a:cubicBezTo>
                <a:cubicBezTo>
                  <a:pt x="2207273" y="136544"/>
                  <a:pt x="2099761" y="103442"/>
                  <a:pt x="2208504" y="130628"/>
                </a:cubicBezTo>
                <a:cubicBezTo>
                  <a:pt x="2277052" y="176327"/>
                  <a:pt x="2224815" y="149643"/>
                  <a:pt x="2339133" y="169817"/>
                </a:cubicBezTo>
                <a:cubicBezTo>
                  <a:pt x="2579309" y="212201"/>
                  <a:pt x="2360836" y="189136"/>
                  <a:pt x="2678767" y="209005"/>
                </a:cubicBezTo>
                <a:cubicBezTo>
                  <a:pt x="2954368" y="243456"/>
                  <a:pt x="2610653" y="196233"/>
                  <a:pt x="2887773" y="248194"/>
                </a:cubicBezTo>
                <a:cubicBezTo>
                  <a:pt x="2922277" y="254664"/>
                  <a:pt x="2957648" y="255486"/>
                  <a:pt x="2992276" y="261257"/>
                </a:cubicBezTo>
                <a:cubicBezTo>
                  <a:pt x="3036077" y="268557"/>
                  <a:pt x="3079103" y="280083"/>
                  <a:pt x="3122904" y="287383"/>
                </a:cubicBezTo>
                <a:cubicBezTo>
                  <a:pt x="3257874" y="309878"/>
                  <a:pt x="3389371" y="307487"/>
                  <a:pt x="3527853" y="313508"/>
                </a:cubicBezTo>
                <a:cubicBezTo>
                  <a:pt x="3553979" y="322217"/>
                  <a:pt x="3579853" y="331721"/>
                  <a:pt x="3606230" y="339634"/>
                </a:cubicBezTo>
                <a:cubicBezTo>
                  <a:pt x="3623426" y="344793"/>
                  <a:pt x="3644462" y="341482"/>
                  <a:pt x="3658481" y="352697"/>
                </a:cubicBezTo>
                <a:cubicBezTo>
                  <a:pt x="3758007" y="432317"/>
                  <a:pt x="3576371" y="360161"/>
                  <a:pt x="3710733" y="404948"/>
                </a:cubicBezTo>
                <a:cubicBezTo>
                  <a:pt x="3715087" y="422365"/>
                  <a:pt x="3718864" y="439937"/>
                  <a:pt x="3723796" y="457200"/>
                </a:cubicBezTo>
                <a:cubicBezTo>
                  <a:pt x="3727579" y="470439"/>
                  <a:pt x="3736293" y="482630"/>
                  <a:pt x="3736858" y="496388"/>
                </a:cubicBezTo>
                <a:cubicBezTo>
                  <a:pt x="3749378" y="801055"/>
                  <a:pt x="3754275" y="1105988"/>
                  <a:pt x="3762984" y="1410788"/>
                </a:cubicBezTo>
                <a:cubicBezTo>
                  <a:pt x="3754275" y="1445622"/>
                  <a:pt x="3746305" y="1480650"/>
                  <a:pt x="3736858" y="1515291"/>
                </a:cubicBezTo>
                <a:cubicBezTo>
                  <a:pt x="3733235" y="1528575"/>
                  <a:pt x="3730628" y="1542525"/>
                  <a:pt x="3723796" y="1554480"/>
                </a:cubicBezTo>
                <a:cubicBezTo>
                  <a:pt x="3712994" y="1573383"/>
                  <a:pt x="3702323" y="1594077"/>
                  <a:pt x="3684607" y="1606731"/>
                </a:cubicBezTo>
                <a:cubicBezTo>
                  <a:pt x="3669998" y="1617166"/>
                  <a:pt x="3650290" y="1618960"/>
                  <a:pt x="3632356" y="1619794"/>
                </a:cubicBezTo>
                <a:cubicBezTo>
                  <a:pt x="3462666" y="1627687"/>
                  <a:pt x="3292721" y="1628503"/>
                  <a:pt x="3122904" y="1632857"/>
                </a:cubicBezTo>
                <a:cubicBezTo>
                  <a:pt x="2945829" y="1691883"/>
                  <a:pt x="3161857" y="1625066"/>
                  <a:pt x="2861647" y="1685108"/>
                </a:cubicBezTo>
                <a:lnTo>
                  <a:pt x="2731018" y="1711234"/>
                </a:lnTo>
                <a:cubicBezTo>
                  <a:pt x="2465407" y="1702525"/>
                  <a:pt x="2199926" y="1687615"/>
                  <a:pt x="1934184" y="1685108"/>
                </a:cubicBezTo>
                <a:cubicBezTo>
                  <a:pt x="1552660" y="1681509"/>
                  <a:pt x="1451152" y="1691185"/>
                  <a:pt x="1150413" y="1711234"/>
                </a:cubicBezTo>
                <a:cubicBezTo>
                  <a:pt x="765365" y="1796801"/>
                  <a:pt x="1297659" y="1682946"/>
                  <a:pt x="915281" y="1750423"/>
                </a:cubicBezTo>
                <a:cubicBezTo>
                  <a:pt x="879921" y="1756663"/>
                  <a:pt x="845987" y="1769506"/>
                  <a:pt x="810778" y="1776548"/>
                </a:cubicBezTo>
                <a:cubicBezTo>
                  <a:pt x="764178" y="1785868"/>
                  <a:pt x="642529" y="1798145"/>
                  <a:pt x="601773" y="1802674"/>
                </a:cubicBezTo>
                <a:cubicBezTo>
                  <a:pt x="540813" y="1798320"/>
                  <a:pt x="479078" y="1800232"/>
                  <a:pt x="418893" y="1789611"/>
                </a:cubicBezTo>
                <a:cubicBezTo>
                  <a:pt x="403432" y="1786883"/>
                  <a:pt x="393335" y="1771274"/>
                  <a:pt x="379704" y="1763485"/>
                </a:cubicBezTo>
                <a:cubicBezTo>
                  <a:pt x="362797" y="1753824"/>
                  <a:pt x="344870" y="1746068"/>
                  <a:pt x="327453" y="1737360"/>
                </a:cubicBezTo>
                <a:cubicBezTo>
                  <a:pt x="296973" y="1645920"/>
                  <a:pt x="327453" y="1667692"/>
                  <a:pt x="262138" y="1645920"/>
                </a:cubicBezTo>
                <a:cubicBezTo>
                  <a:pt x="198481" y="1550431"/>
                  <a:pt x="276189" y="1670507"/>
                  <a:pt x="209887" y="1554480"/>
                </a:cubicBezTo>
                <a:cubicBezTo>
                  <a:pt x="202098" y="1540849"/>
                  <a:pt x="191550" y="1528922"/>
                  <a:pt x="183761" y="1515291"/>
                </a:cubicBezTo>
                <a:cubicBezTo>
                  <a:pt x="174100" y="1498384"/>
                  <a:pt x="167297" y="1479947"/>
                  <a:pt x="157636" y="1463040"/>
                </a:cubicBezTo>
                <a:cubicBezTo>
                  <a:pt x="149847" y="1449409"/>
                  <a:pt x="140635" y="1436626"/>
                  <a:pt x="131510" y="1423851"/>
                </a:cubicBezTo>
                <a:cubicBezTo>
                  <a:pt x="118856" y="1406135"/>
                  <a:pt x="103291" y="1390406"/>
                  <a:pt x="92321" y="1371600"/>
                </a:cubicBezTo>
                <a:cubicBezTo>
                  <a:pt x="72697" y="1337959"/>
                  <a:pt x="40070" y="1267097"/>
                  <a:pt x="40070" y="1267097"/>
                </a:cubicBezTo>
                <a:cubicBezTo>
                  <a:pt x="35716" y="1249680"/>
                  <a:pt x="34079" y="1231347"/>
                  <a:pt x="27007" y="1214845"/>
                </a:cubicBezTo>
                <a:cubicBezTo>
                  <a:pt x="20823" y="1200415"/>
                  <a:pt x="1371" y="1191349"/>
                  <a:pt x="881" y="1175657"/>
                </a:cubicBezTo>
                <a:cubicBezTo>
                  <a:pt x="-3066" y="1049369"/>
                  <a:pt x="7124" y="922999"/>
                  <a:pt x="13944" y="796834"/>
                </a:cubicBezTo>
                <a:cubicBezTo>
                  <a:pt x="19683" y="690659"/>
                  <a:pt x="11680" y="715321"/>
                  <a:pt x="53133" y="653143"/>
                </a:cubicBezTo>
                <a:cubicBezTo>
                  <a:pt x="61841" y="618309"/>
                  <a:pt x="63200" y="580756"/>
                  <a:pt x="79258" y="548640"/>
                </a:cubicBezTo>
                <a:cubicBezTo>
                  <a:pt x="87967" y="531223"/>
                  <a:pt x="98546" y="514621"/>
                  <a:pt x="105384" y="496388"/>
                </a:cubicBezTo>
                <a:cubicBezTo>
                  <a:pt x="111688" y="479578"/>
                  <a:pt x="110418" y="460195"/>
                  <a:pt x="118447" y="444137"/>
                </a:cubicBezTo>
                <a:cubicBezTo>
                  <a:pt x="132489" y="416053"/>
                  <a:pt x="160769" y="395548"/>
                  <a:pt x="170698" y="365760"/>
                </a:cubicBezTo>
                <a:cubicBezTo>
                  <a:pt x="178430" y="342563"/>
                  <a:pt x="194774" y="296872"/>
                  <a:pt x="196824" y="274320"/>
                </a:cubicBezTo>
                <a:cubicBezTo>
                  <a:pt x="199584" y="243965"/>
                  <a:pt x="196824" y="213360"/>
                  <a:pt x="196824" y="18288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992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/>
      <p:bldP spid="23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C:\Program Files\Microsoft Office\MEDIA\CAGCAT10\j030549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98879"/>
            <a:ext cx="1224136" cy="10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Program Files\Microsoft Office\MEDIA\CAGCAT10\j030549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140" y="4798879"/>
            <a:ext cx="1224136" cy="10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Program Files\Microsoft Office\MEDIA\CAGCAT10\j030549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798879"/>
            <a:ext cx="1224136" cy="10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Program Files\Microsoft Office\MEDIA\CAGCAT10\j030549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89" y="764704"/>
            <a:ext cx="1224136" cy="10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Program Files\Microsoft Office\MEDIA\CAGCAT10\j030549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931" y="2030278"/>
            <a:ext cx="1224136" cy="10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Program Files\Microsoft Office\MEDIA\CAGCAT10\j030549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429000"/>
            <a:ext cx="1224136" cy="10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Program Files\Microsoft Office\MEDIA\CAGCAT10\j030549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893" y="3617339"/>
            <a:ext cx="1224136" cy="10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Program Files\Microsoft Office\MEDIA\CAGCAT10\j030549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928" y="3649834"/>
            <a:ext cx="1224136" cy="10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Program Files\Microsoft Office\MEDIA\CAGCAT10\j030549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607360"/>
            <a:ext cx="1224136" cy="10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Program Files\Microsoft Office\MEDIA\CAGCAT10\j030549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844" y="2030278"/>
            <a:ext cx="1224136" cy="10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Program Files\Microsoft Office\MEDIA\CAGCAT10\j030549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381" y="1974263"/>
            <a:ext cx="1224136" cy="10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Program Files\Microsoft Office\MEDIA\CAGCAT10\j030549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974263"/>
            <a:ext cx="1224136" cy="10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Program Files\Microsoft Office\MEDIA\CAGCAT10\j030549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844" y="753394"/>
            <a:ext cx="1224136" cy="10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Program Files\Microsoft Office\MEDIA\CAGCAT10\j030549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531" y="753393"/>
            <a:ext cx="1224136" cy="10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C:\Program Files\Microsoft Office\MEDIA\CAGCAT10\j030549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779" y="691050"/>
            <a:ext cx="1224136" cy="10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151620" y="2978920"/>
            <a:ext cx="69912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Bu resimde kaç tane kabak var?</a:t>
            </a:r>
            <a:endParaRPr lang="tr-TR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746287" y="0"/>
            <a:ext cx="54514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Peki bunlar kaç birlik olur?</a:t>
            </a:r>
            <a:endParaRPr lang="tr-TR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45419" y="5825965"/>
            <a:ext cx="857722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Şimdi de bu birlikleri onluk ve birliklere ayıralım.</a:t>
            </a:r>
            <a:endParaRPr lang="tr-TR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1849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54509" y="2967335"/>
            <a:ext cx="84350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Şimdi de onluk ve birlikleri tabloda göstereceğiz.</a:t>
            </a:r>
            <a:endParaRPr lang="tr-TR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176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894307"/>
              </p:ext>
            </p:extLst>
          </p:nvPr>
        </p:nvGraphicFramePr>
        <p:xfrm>
          <a:off x="1337766" y="2283584"/>
          <a:ext cx="6096000" cy="272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  <a:gridCol w="2351584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tr-TR" sz="3600" dirty="0" smtClean="0">
                          <a:solidFill>
                            <a:schemeClr val="bg1"/>
                          </a:solidFill>
                          <a:latin typeface="Hand writing Mutlu" pitchFamily="2" charset="0"/>
                        </a:rPr>
                        <a:t>  13</a:t>
                      </a:r>
                      <a:endParaRPr lang="tr-TR" sz="3600" dirty="0">
                        <a:solidFill>
                          <a:schemeClr val="bg1"/>
                        </a:solidFill>
                        <a:latin typeface="Hand writing Mutlu" pitchFamily="2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Onluk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Birlik 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1</a:t>
                      </a:r>
                      <a:endParaRPr lang="tr-TR" sz="28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3</a:t>
                      </a:r>
                      <a:endParaRPr lang="tr-TR" sz="28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tr-TR" sz="4800" dirty="0" smtClean="0"/>
                        <a:t>         13</a:t>
                      </a:r>
                      <a:endParaRPr lang="tr-TR" sz="4800" dirty="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Dikdörtgen 2"/>
          <p:cNvSpPr/>
          <p:nvPr/>
        </p:nvSpPr>
        <p:spPr>
          <a:xfrm>
            <a:off x="303714" y="980728"/>
            <a:ext cx="886627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13 sayısındaki birlik ve onlukları tabloda gösterelim</a:t>
            </a:r>
            <a:endParaRPr lang="tr-TR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5-Nokta Yıldız 3"/>
          <p:cNvSpPr/>
          <p:nvPr/>
        </p:nvSpPr>
        <p:spPr>
          <a:xfrm>
            <a:off x="4675341" y="3417931"/>
            <a:ext cx="324036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5-Nokta Yıldız 4"/>
          <p:cNvSpPr/>
          <p:nvPr/>
        </p:nvSpPr>
        <p:spPr>
          <a:xfrm>
            <a:off x="2089436" y="3378518"/>
            <a:ext cx="324036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-Nokta Yıldız 5"/>
          <p:cNvSpPr/>
          <p:nvPr/>
        </p:nvSpPr>
        <p:spPr>
          <a:xfrm>
            <a:off x="2423491" y="3378518"/>
            <a:ext cx="324036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5-Nokta Yıldız 6"/>
          <p:cNvSpPr/>
          <p:nvPr/>
        </p:nvSpPr>
        <p:spPr>
          <a:xfrm>
            <a:off x="3547194" y="3377390"/>
            <a:ext cx="324036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5-Nokta Yıldız 7"/>
          <p:cNvSpPr/>
          <p:nvPr/>
        </p:nvSpPr>
        <p:spPr>
          <a:xfrm>
            <a:off x="2747527" y="3377390"/>
            <a:ext cx="324036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5-Nokta Yıldız 8"/>
          <p:cNvSpPr/>
          <p:nvPr/>
        </p:nvSpPr>
        <p:spPr>
          <a:xfrm>
            <a:off x="3977934" y="3378518"/>
            <a:ext cx="324036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5-Nokta Yıldız 9"/>
          <p:cNvSpPr/>
          <p:nvPr/>
        </p:nvSpPr>
        <p:spPr>
          <a:xfrm>
            <a:off x="4301970" y="3431162"/>
            <a:ext cx="324036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5-Nokta Yıldız 10"/>
          <p:cNvSpPr/>
          <p:nvPr/>
        </p:nvSpPr>
        <p:spPr>
          <a:xfrm>
            <a:off x="6264188" y="3422711"/>
            <a:ext cx="324036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5-Nokta Yıldız 11"/>
          <p:cNvSpPr/>
          <p:nvPr/>
        </p:nvSpPr>
        <p:spPr>
          <a:xfrm>
            <a:off x="5724128" y="3429000"/>
            <a:ext cx="324036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5-Nokta Yıldız 12"/>
          <p:cNvSpPr/>
          <p:nvPr/>
        </p:nvSpPr>
        <p:spPr>
          <a:xfrm>
            <a:off x="5228464" y="3429000"/>
            <a:ext cx="324036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5-Nokta Yıldız 13"/>
          <p:cNvSpPr/>
          <p:nvPr/>
        </p:nvSpPr>
        <p:spPr>
          <a:xfrm>
            <a:off x="3088153" y="3433535"/>
            <a:ext cx="324036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5-Nokta Yıldız 14"/>
          <p:cNvSpPr/>
          <p:nvPr/>
        </p:nvSpPr>
        <p:spPr>
          <a:xfrm>
            <a:off x="1765400" y="3438486"/>
            <a:ext cx="324036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5-Nokta Yıldız 15"/>
          <p:cNvSpPr/>
          <p:nvPr/>
        </p:nvSpPr>
        <p:spPr>
          <a:xfrm>
            <a:off x="1441364" y="3429000"/>
            <a:ext cx="324036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8" name="Düz Bağlayıcı 17"/>
          <p:cNvCxnSpPr/>
          <p:nvPr/>
        </p:nvCxnSpPr>
        <p:spPr>
          <a:xfrm>
            <a:off x="5010389" y="3212976"/>
            <a:ext cx="0" cy="12241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>
            <a:off x="5010389" y="3212976"/>
            <a:ext cx="23699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Program Files\Microsoft Office\MEDIA\OFFICE14\Lines\BD21527_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766" y="3165350"/>
            <a:ext cx="6042546" cy="10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720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87867" y="2967335"/>
            <a:ext cx="596830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Şimdi verilen sayıları </a:t>
            </a:r>
          </a:p>
          <a:p>
            <a:pPr algn="ctr"/>
            <a:r>
              <a:rPr lang="tr-TR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onluk  ve birliklerine ayırma sırası sizde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1895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15616" y="843676"/>
            <a:ext cx="55435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12, 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17 , 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23, 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34, 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41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167364" y="2967335"/>
            <a:ext cx="680930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Yukarıda verilen sayıları onluk ve birliklerine </a:t>
            </a:r>
          </a:p>
          <a:p>
            <a:pPr algn="ctr"/>
            <a:r>
              <a:rPr lang="tr-TR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ayırıp tabloda gösteriniz.</a:t>
            </a:r>
            <a:endParaRPr lang="tr-TR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7967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287</TotalTime>
  <Words>187</Words>
  <Application>Microsoft Office PowerPoint</Application>
  <PresentationFormat>Ekran Gösterisi (4:3)</PresentationFormat>
  <Paragraphs>44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Akış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~ By M.Baran ™ ~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yahya</dc:creator>
  <cp:lastModifiedBy>yahya</cp:lastModifiedBy>
  <cp:revision>14</cp:revision>
  <dcterms:created xsi:type="dcterms:W3CDTF">2012-02-07T21:01:04Z</dcterms:created>
  <dcterms:modified xsi:type="dcterms:W3CDTF">2012-02-10T13:51:53Z</dcterms:modified>
</cp:coreProperties>
</file>