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21.04.2012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772400" cy="1512168"/>
          </a:xfrm>
        </p:spPr>
        <p:txBody>
          <a:bodyPr>
            <a:normAutofit/>
          </a:bodyPr>
          <a:lstStyle/>
          <a:p>
            <a:r>
              <a:rPr lang="tr-TR" sz="4400" dirty="0" smtClean="0">
                <a:latin typeface="ALFABET98" pitchFamily="2" charset="0"/>
              </a:rPr>
              <a:t>    Atatürk’ün </a:t>
            </a:r>
            <a:r>
              <a:rPr lang="tr-TR" sz="4400" dirty="0" err="1" smtClean="0">
                <a:latin typeface="ALFABET98" pitchFamily="2" charset="0"/>
              </a:rPr>
              <a:t>HayatI</a:t>
            </a:r>
            <a:endParaRPr lang="tr-TR" sz="44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65201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551723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Türkiye Cumhuriyeti’ni kurdu.</a:t>
            </a:r>
            <a:endParaRPr lang="tr-TR" sz="4800" dirty="0">
              <a:latin typeface="ALFABET98" pitchFamily="2" charset="0"/>
            </a:endParaRPr>
          </a:p>
        </p:txBody>
      </p:sp>
      <p:pic>
        <p:nvPicPr>
          <p:cNvPr id="22530" name="Picture 2" descr="http://t2.gstatic.com/images?q=tbn:ANd9GcSXGZAXapY_wg39KkNxNX4Pyvy1PHQ4FY6q1KRZXb73wpp9biLB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2656"/>
            <a:ext cx="6575567" cy="49685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13285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4400" dirty="0" smtClean="0">
                <a:latin typeface="ALFABET98" pitchFamily="2" charset="0"/>
              </a:rPr>
              <a:t>     Ulusumuzun çağdaşlaşması için birçok yenilik yaptı. </a:t>
            </a:r>
            <a:endParaRPr lang="tr-TR" sz="4400" dirty="0">
              <a:latin typeface="ALFABET98" pitchFamily="2" charset="0"/>
            </a:endParaRPr>
          </a:p>
        </p:txBody>
      </p:sp>
      <p:pic>
        <p:nvPicPr>
          <p:cNvPr id="1026" name="Picture 2" descr="http://t1.gstatic.com/images?q=tbn:ANd9GcR6-hYTKyEwEy5eRL6dXAkntb0YVzeNbACK6yj_-_4Ko7elDtOF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2160240" cy="2592288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88640"/>
            <a:ext cx="1800200" cy="2539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://t1.gstatic.com/images?q=tbn:ANd9GcSSC0VUb-4mP9l7AW_isjGfNz1HLoU7U7Gsy9Mmg8tjDZMo4GUaV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852936"/>
            <a:ext cx="2736304" cy="1979675"/>
          </a:xfrm>
          <a:prstGeom prst="rect">
            <a:avLst/>
          </a:prstGeom>
          <a:noFill/>
        </p:spPr>
      </p:pic>
      <p:pic>
        <p:nvPicPr>
          <p:cNvPr id="1031" name="Picture 7" descr="http://t2.gstatic.com/images?q=tbn:ANd9GcRtgC2OS_qvMiFNtTOwNsjUB93915CB_Yq8uR4bQNAxYeY103jhG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852936"/>
            <a:ext cx="2330926" cy="1656184"/>
          </a:xfrm>
          <a:prstGeom prst="rect">
            <a:avLst/>
          </a:prstGeom>
          <a:noFill/>
        </p:spPr>
      </p:pic>
      <p:pic>
        <p:nvPicPr>
          <p:cNvPr id="1033" name="Picture 9" descr="http://t3.gstatic.com/images?q=tbn:ANd9GcRSYjQiuRUH6App_vK2VYPrzU0IXVauVn8se6AeLoxDsokmEin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260648"/>
            <a:ext cx="3312368" cy="248809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212976"/>
            <a:ext cx="2808312" cy="143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4525963"/>
          </a:xfrm>
        </p:spPr>
        <p:txBody>
          <a:bodyPr>
            <a:normAutofit fontScale="85000" lnSpcReduction="20000"/>
          </a:bodyPr>
          <a:lstStyle/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4000" dirty="0" smtClean="0">
                <a:latin typeface="ALFABET98" pitchFamily="2" charset="0"/>
              </a:rPr>
              <a:t>      </a:t>
            </a:r>
          </a:p>
          <a:p>
            <a:pPr>
              <a:buNone/>
            </a:pPr>
            <a:r>
              <a:rPr lang="tr-TR" sz="4000" dirty="0" smtClean="0">
                <a:latin typeface="ALFABET98" pitchFamily="2" charset="0"/>
              </a:rPr>
              <a:t>     Atatürk, 10 Kasım bin dokuz yüz otuz sekizde Dolmabahçe Sarayı’nda öldü.</a:t>
            </a:r>
            <a:endParaRPr lang="tr-TR" sz="4000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26626" name="Picture 2" descr="http://t3.gstatic.com/images?q=tbn:ANd9GcQbeZCnSKdn9TquZRGrqY-Tn0bNCMqgWYhzwo4yoTZ3Teglsvu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92895"/>
            <a:ext cx="2880320" cy="2632017"/>
          </a:xfrm>
          <a:prstGeom prst="rect">
            <a:avLst/>
          </a:prstGeom>
          <a:noFill/>
        </p:spPr>
      </p:pic>
      <p:pic>
        <p:nvPicPr>
          <p:cNvPr id="26628" name="Picture 4" descr="http://t0.gstatic.com/images?q=tbn:ANd9GcTf16yhj8llx-AjPhGLCEELUaQI4Lm8-NwWomIsCljNFh0Fsnt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60648"/>
            <a:ext cx="4163330" cy="2088232"/>
          </a:xfrm>
          <a:prstGeom prst="rect">
            <a:avLst/>
          </a:prstGeom>
          <a:noFill/>
        </p:spPr>
      </p:pic>
      <p:sp>
        <p:nvSpPr>
          <p:cNvPr id="26630" name="AutoShape 6" descr="data:image/jpeg;base64,/9j/4AAQSkZJRgABAQAAAQABAAD/2wBDAAkGBwgHBgkIBwgKCgkLDRYPDQwMDRsUFRAWIB0iIiAdHx8kKDQsJCYxJx8fLT0tMTU3Ojo6Iys/RD84QzQ5Ojf/2wBDAQoKCg0MDRoPDxo3JR8lNzc3Nzc3Nzc3Nzc3Nzc3Nzc3Nzc3Nzc3Nzc3Nzc3Nzc3Nzc3Nzc3Nzc3Nzc3Nzc3Nzf/wAARCABoAIsDASIAAhEBAxEB/8QAHAAAAQUBAQEAAAAAAAAAAAAABQACAwQGBwEI/8QAPBAAAgEDAwEECQIFAgYDAAAAAQIDAAQRBRIhMQYTQWEUIjJCUXGBkaHB0QcVI7HwUuEWJDNygqJTY7L/xAAZAQADAQEBAAAAAAAAAAAAAAACAwQBAAX/xAAlEQACAgICAgICAwEAAAAAAAAAAQIRAyESMQQTIkEUUSNxgaH/2gAMAwEAAhEDEQA/ANO0HczG3SQSQ59tT6p88VcW3UXAtzKpg3f9Qez88VHZBAkizKWYj1CDjBz4/mrtsgCvDIuZHwVc9RUPEdZCtv3jNvYjux/TJ5z5D4dTVPU9OE1uJCMyOT3g8v1/2o+sW7+gI8SR5JPif8xU/c95G0mxckbCvw8OlcomN6OT3sNxo1+t5bKcKSpx4qeD+DQjtJDANZF1aMGtrtRLG3meGH3H5FdZv9ES5jaNyhEYwuOpzWC1vsRf28wNg3e2+dwTptJ64z50Ul8aCxyqVmd0aHffKCOPVH5P7Vq9FspNX1v0eAZj7zc7Y4ABwB99xoV2a0u5vNUktIE23ILDDdAwHNdh7JdnIez9gIge8uH5ll+J+A8qzFByY3LNR6G2fZi0s7iSdJpi8g243YGM5H2rnXbrT0j1NosZG0scnOTx+1dkrlv8SopDrYWI8tBkUeXHGO0hOOUpOjLw22UCIBvZFUceJ4/WuvdkLEWWkLhcGVt30HA/Arn/AGW0/wBP1KFCWKKqlufgDXWo1CIqqMADAFMxLR2V/Q6s524szc6VvVclMg/Ij9wK0dQ3sAubWWE++pA+fhT0KTp2cevo1djwuDCv5wKqzwL3AXHq5GB8OavasslvMqYOQVQr8if2FVbp9oUsN+faHSpsqqSKu0OtIQ05xnG77V0LSuzFu+nQPcDErruI+ZyPxWU7I2Q1DU1QjKbizEfAc11MDgY6U5Imk9mEQm4WIPsXu1Cg8DjnrV2CZZmVJ51WVUJiU8FgMA4+9Y3UNdGnSsWUlfaOR0x50Bk7VfzDtHYXMKMhjhfZtzznn9K81ZHsreHo66+FAbfyRyWPWpBd2yEKZFJ2+znJP061kdHvfTpM3O1Y1HrtJIWI+ns/ii9rqOnG2eSM5iA9VpMRofmDTcfJqwJwUXRYvNYgtMELKxByQVwR98UH1LX7e8s7q3heWKWZSqSqu4xZHUChGuaxFvVhFJdKDnHebIh8if0oLLqkc47wwwDDMqxxKWXgD/UcdT1waVOc7qx0MUKtoJ6JdWej9qTcNfo8Iw8ksmFCknBBOcZ5rsKOrqHUgqRkEeIr5cvZJZI2uFAXu5QWIAAGRgdOOtd/7CXLHshpZnk3SCEA+J68fYYqzFKibMtmmrn38QoSdUikwNvo55J862UupRrgLkgsF3+6CemTWT7cW7i4tZJbkFpVZNhChVAwevXxrM75RqJmHUrZN2AtFHpM/RvUBGOoxmtrXOdIv77Tsi3lgYNjcN8Z6cDxzWk0/WbyaeFJ0i2yOEJXB8PImjwy+NHZYvk2g9LPHEpLtjHwGTXsc0coBRs/3rKdo7pEvXXfjaB18aZ2QuRNqUyF+e6JVRnpkfvR890D6/jZm+1XqancqVBdiG2jqvQn+5NZ+5kGEODlSORzgeNG9btXuNeuxFMFWMFAWOdwK7c5+ufpQGeVhFIdreupyQOPaxj/AN6TJ3IetRN//DG3Ho1zdkjLMUUeOB/grc1yvSJjZd3Nb4icj3Qa6dau720TyEbmQE4p0JWTTVM+e+1esQGMW1vEJJG4Y79vdg9M9ay89lJpmq2shkDW0xYwyK3LqBgnHgMk1Z7XIZPQ7uKNVBjKMwGMkcj9aFXcpKaWSx9UN4k49Ycf550jHjUVoe5tvZtLTWZLVWlt5WDHJUQqEJ/8juI+1M/nV4yxyrJmVkJ7x1DuvrsMbj5DwoRYtthYEnliOB5k0yFgoHrc7QM/cn+9SuUqasu4K0y3PczyOzTOzvjO5mJP3qOK4Cw5LEYcmo8CYhIg7nyFQTqsaGMMXf8A0pyB826fbNKir0OaorrexRXsod1aM4Vo3VsHgeI88H6V0XSe1NpH2bSO0vL1u5BzbWkYLngZHrj2R1z5muZppU80zOWRdxzgAmjtno+o2+lXAhmIjkPrYJQMfgTVkp40krJV4uZttxDa9vNbkQIl4/dK2VQxR8YPHIAyah1HtPqOqvG+oTGZo8hSUUYz16fIVlsT2x2zROh8x+vSpI7lc9aDi70w1GK7WzofYW3j7Q6lLY3TyJH3JcPHgMCCvTOfjW3Ogp2fia5tbuecwN3pE23aMDoSAP8ADWA/hNckdpW29Wt3H/55rofau7EqQ6ZEHczOokVPaYdSPsCT/vTYOoslzL+Sl0ArzthoV1KJLzTJZGPVzLgHHGcCq0/bmw0WSGTR9MjeO4ykpkmbIbqoB5688YoPe2Om2sYjmE7yqvrbWIwfkR9KzuoMN1tDp008ebgMUdQdx2kA7gAeMkY5znyrccm5bOyY4qOmTXetelXbvcWaxEt7AusbPLlQT9aKWEM9vbi62RFGt0uP+rk7ROqj3eeRn5Vm76y1P0qSZlhkLk4J4JOc/p+K22jiSK1tIpEjWZOz7MysMpnvGfB/FMTTYqS0RSarAl3Iyd48Yc7cuBxnjjFaGD+IbwwpF6DG2wY3GU5P4rmffMGaORgNjYO05GRXhuFzw/FLUmgnCLJtbiW47PSKAoMYBUnjnPQeZ6fWsjc6ddOENsvfpBwZEbC88+Pnnx5xUjazbTQiGWO5ABDZD55ojYalZtayW8Uk4RiGeM++R0+fTNbco/RySl9jYYbxVZRA/JJA454GaaBHA+28Yl+cQxnnwxk9APzVh7iSWBhEWQYKgZxg9OaDu39dzxzgnHxpKinZdGTbSYbnuIniWGFmVPeVBtX9z8yfoKdZ2T3LBIV/YUNtWDOBnmj9tqvoUZigjRT0Jbk1Nk5J0j1sGOFWEYdES2VHkcOT7oGKIXFubuJe/mMEMY9mEAD65oJpGsJFdqNQaR7dm5ZfaTzA8a1+ojRdR017bT7zc74Ky7gcYIPI+lZGNd9k/k5csZ1HUf2Z3vdLgG2OOa482baDU8er6fGmP+H7KUn3pXc/tUZ7La1jMFslyv8A9Mi5+zEfjNQSdn9ZjOH0m8B8oiR9+lH810jl6ZLcr/0I2Ou21pP38Gh2kDj37eWRCB9Sa12j67CZI7qaxYzsCULEMyg/A4HlXODYXEEg9Lg7oDllkkVSfpnP4o9ZSW9k4mJmjlkOMxsSPl0IP1FapyvZ0/HxSWl/03RuNOvZto07vZZMkAKMnxJ61mNZt9PuZRjT8NCwdRtYEMCCPyBWg0/W4Vh2vZh3IwJAqIQPMqP2qjr/AGgWKzeGC3kRiPbjmKkefjTJNNXyJIYpKdcNf2Y/ULm3i/5i+WcJExYhHIbpgjnr18aJ3WoQ2+uau0bqVsdGaJQWB5AjBHn6zGsjq7tJaYLMWkfBLck/Wg3Z6wS+/mp3BEtrcyA/AZ6f+tb48m4ttg+fjjCSUVWgpeXEE1z32diyrnCj3vGq3eWv/wAz/YUPggF0YlbeAMgbSR1q7/IPgM/+R/emOKb7IlJr6MYOavaY6x3K7s7fHH5oehqeB9soNVyVong6lZfu9QkkUhTtUdAOMVFAxeRMngsoJPzqvcOic53MecfCokuGC4BHPwHSgUEo0h6y1O2GtxhmG32gc1caYtIxJzk5HyPP60MW6imdXJ2txuyKsW7FgATyOB5ilPHfZ6mLOrqL7LqvTxJzVU58KbvYHFC8SKfdXYSjvbiMf07iVP8AtkI/Wpf5jdEYe6mdfEPIWH5NBzKwOKXftigeJme6H6DMd4UUY288nj4UVt9XQhA6qSowMiskLg45p63WDSnhaD98GbgasoOIxz5E4qpqmrNOioGOT1O7PFZT0s49o/emrdeseTQ+uVG+2Ca2ENWvBEsZDcqpb603shM0Ok9orgjhoIoun+pmB/vQW/mMucngVa0S4I0yW2DBfSLpNzHptXB/eq8EOGPZ4/nZOeXQWtogWU4xRZJCFA7r81BDHCq+rdRE+e7P9qm7pz0u4sf9/wDtQRaENHNYk3O4x0NKRkRgAec8mn3SYBmt2LQvgE+IPwNUuS1WrZNJOLo9cnLEnPPWkrEDNO7tj0xg16sLY8K3RhIko8QatRTKOjEVUETj3D9qcFI8CK1UwlJroJreMBgMpHnTheAtlk+xoWTTGJ8Ca5xTHLysi1YX9Jj3EkkZ6ZFLv4z74oPvYeJpd648fvS3jDXmS+0Gd6nowP1r3zoL3reIFOE+Pj9DQ+sJeWvtBdiPjUZI65oeLnHvMPrRPStRSyguJpLVJ5JMJEbhAyR+JbB6noP8xWcGjvyIv6InG7jwNLT5BCoz7rH9q0+l6x2auOxmr22sabbnWoIy9jdImx5SxwASuMlSc48VHkax8BBBUjPU0XHWxM8ik1RoodUQuDIMjHA6Cpjq8een2rNkZxhvzTSSOM0j8eDC90kU7eV4XJVcq3DKRww86ti3jYFrZST4xnlh8viKVKnz1sDCuT4sgUY68VYgUlsDp8aVKuk9AxWywE3Zx0HjiniJWAJGaVKl8mPUUIW8fO5Rj4YqNrOEsTgj60qVZzYTgiFrJT7L4+YqBrKUE4wfkaVKi5yFPHEja3lHuH5jmmGJ9wXa2fhjmlSpik2JcUmWI447Zg9wFkcciLP9/wBqZcXU13OZZ3ZiegJ4A+ApUq2O1yZuRcZcUOtrlraUEetGfbjJO1x8DUz4jlZ4hiJwCnjjyz44/alSrmYtje+Ynk5+Ypd55ClSrjD/2Q=="/>
          <p:cNvSpPr>
            <a:spLocks noChangeAspect="1" noChangeArrowheads="1"/>
          </p:cNvSpPr>
          <p:nvPr/>
        </p:nvSpPr>
        <p:spPr bwMode="auto">
          <a:xfrm>
            <a:off x="155575" y="-471488"/>
            <a:ext cx="1323975" cy="990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6632" name="Picture 8" descr="http://t3.gstatic.com/images?q=tbn:ANd9GcSaqOGfpnAbRrCtm_eQPctdZHsfxy4Kox9Xo2-pym8vEtmC0S9o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492896"/>
            <a:ext cx="3845745" cy="288059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558924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latin typeface="ALFABET98" pitchFamily="2" charset="0"/>
              </a:rPr>
              <a:t>     Atatürk'ün ölümü Türk ulusunu çok üzdü. </a:t>
            </a:r>
            <a:endParaRPr lang="tr-TR" dirty="0">
              <a:latin typeface="ALFABET98" pitchFamily="2" charset="0"/>
            </a:endParaRPr>
          </a:p>
        </p:txBody>
      </p:sp>
      <p:pic>
        <p:nvPicPr>
          <p:cNvPr id="27656" name="Picture 8" descr="http://t2.gstatic.com/images?q=tbn:ANd9GcSeVJb4osVSEgcfyQwpcW1F3XtWKSDWmhDbVS8zCJHt3TzvSqB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068960"/>
            <a:ext cx="3096740" cy="2016224"/>
          </a:xfrm>
          <a:prstGeom prst="rect">
            <a:avLst/>
          </a:prstGeom>
          <a:noFill/>
        </p:spPr>
      </p:pic>
      <p:pic>
        <p:nvPicPr>
          <p:cNvPr id="27658" name="Picture 10" descr="http://img205.imageshack.us/img205/4765/60539624zq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3960440" cy="2793290"/>
          </a:xfrm>
          <a:prstGeom prst="rect">
            <a:avLst/>
          </a:prstGeom>
          <a:noFill/>
        </p:spPr>
      </p:pic>
      <p:pic>
        <p:nvPicPr>
          <p:cNvPr id="27660" name="Picture 12" descr="http://img205.imageshack.us/img205/3452/13rp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68960"/>
            <a:ext cx="3478463" cy="2088232"/>
          </a:xfrm>
          <a:prstGeom prst="rect">
            <a:avLst/>
          </a:prstGeom>
          <a:noFill/>
        </p:spPr>
      </p:pic>
      <p:pic>
        <p:nvPicPr>
          <p:cNvPr id="27662" name="Picture 14" descr="http://img205.imageshack.us/img205/3530/21601003zi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88640"/>
            <a:ext cx="3312368" cy="280412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916832"/>
            <a:ext cx="8964488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      Atatürk’ün mezarı Ankara'da Anıtkabir'dedir. 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Onu çok seviyor ve özlüyoruz.</a:t>
            </a:r>
          </a:p>
          <a:p>
            <a:endParaRPr lang="tr-TR" dirty="0"/>
          </a:p>
        </p:txBody>
      </p:sp>
      <p:pic>
        <p:nvPicPr>
          <p:cNvPr id="28674" name="Picture 2" descr="http://t2.gstatic.com/images?q=tbn:ANd9GcTnh8j2k4uNtJItt50DWHyyba4-WLwfEzJ-t4GSGgZJYgt64gfZt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6945283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tr-TR" dirty="0" smtClean="0">
                <a:latin typeface="ALFABET98" pitchFamily="2" charset="0"/>
              </a:rPr>
              <a:t>Hazırlayan </a:t>
            </a:r>
          </a:p>
          <a:p>
            <a:pPr algn="ctr">
              <a:buNone/>
            </a:pPr>
            <a:endParaRPr lang="tr-TR" dirty="0" smtClean="0">
              <a:latin typeface="ALFABET98" pitchFamily="2" charset="0"/>
            </a:endParaRPr>
          </a:p>
          <a:p>
            <a:pPr algn="ctr">
              <a:buNone/>
            </a:pPr>
            <a:r>
              <a:rPr lang="tr-TR" sz="4400" dirty="0" smtClean="0">
                <a:latin typeface="ALFABET98" pitchFamily="2" charset="0"/>
              </a:rPr>
              <a:t>Şeniz KARAŞAH</a:t>
            </a:r>
          </a:p>
          <a:p>
            <a:pPr algn="ctr">
              <a:buNone/>
            </a:pPr>
            <a:endParaRPr lang="tr-TR" dirty="0" smtClean="0">
              <a:latin typeface="ALFABET98" pitchFamily="2" charset="0"/>
            </a:endParaRPr>
          </a:p>
          <a:p>
            <a:pPr algn="ctr">
              <a:buNone/>
            </a:pPr>
            <a:r>
              <a:rPr lang="tr-TR" dirty="0" smtClean="0">
                <a:latin typeface="ALFABET98" pitchFamily="2" charset="0"/>
              </a:rPr>
              <a:t>Ayşe </a:t>
            </a:r>
            <a:r>
              <a:rPr lang="tr-TR" dirty="0" err="1" smtClean="0">
                <a:latin typeface="ALFABET98" pitchFamily="2" charset="0"/>
              </a:rPr>
              <a:t>Fıtnat</a:t>
            </a:r>
            <a:r>
              <a:rPr lang="tr-TR" dirty="0" smtClean="0">
                <a:latin typeface="ALFABET98" pitchFamily="2" charset="0"/>
              </a:rPr>
              <a:t> İlköğretim Okulu</a:t>
            </a:r>
          </a:p>
          <a:p>
            <a:pPr algn="ctr">
              <a:buNone/>
            </a:pPr>
            <a:r>
              <a:rPr lang="tr-TR" dirty="0" smtClean="0">
                <a:latin typeface="ALFABET98" pitchFamily="2" charset="0"/>
              </a:rPr>
              <a:t>1-D Sınıf Öğretmeni</a:t>
            </a:r>
            <a:endParaRPr lang="tr-TR" dirty="0">
              <a:latin typeface="ALFABET98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sz="6000" dirty="0" smtClean="0">
                <a:ea typeface="Calibri"/>
                <a:cs typeface="Times New Roman"/>
              </a:rPr>
              <a:t>            </a:t>
            </a:r>
          </a:p>
          <a:p>
            <a:pPr>
              <a:buNone/>
            </a:pPr>
            <a:endParaRPr lang="tr-TR" sz="6000" dirty="0" smtClean="0">
              <a:ea typeface="Calibri"/>
              <a:cs typeface="Times New Roman"/>
            </a:endParaRPr>
          </a:p>
          <a:p>
            <a:pPr>
              <a:buNone/>
            </a:pPr>
            <a:r>
              <a:rPr lang="tr-TR" sz="6000" dirty="0" smtClean="0">
                <a:ea typeface="Calibri"/>
                <a:cs typeface="Times New Roman"/>
              </a:rPr>
              <a:t>        </a:t>
            </a:r>
          </a:p>
          <a:p>
            <a:pPr algn="ctr">
              <a:buNone/>
            </a:pPr>
            <a:r>
              <a:rPr lang="tr-TR" sz="6000" dirty="0" smtClean="0">
                <a:ea typeface="Calibri"/>
                <a:cs typeface="Times New Roman"/>
              </a:rPr>
              <a:t>   </a:t>
            </a:r>
            <a:r>
              <a:rPr lang="tr-TR" sz="6000" dirty="0" smtClean="0">
                <a:latin typeface="ALFABET98" pitchFamily="2" charset="0"/>
                <a:ea typeface="Calibri"/>
                <a:cs typeface="Times New Roman"/>
              </a:rPr>
              <a:t>Atatürk bin sekiz yüz seksen bir (1881) yılında Selanik'te bu evde doğdu. </a:t>
            </a:r>
            <a:endParaRPr lang="tr-TR" sz="6000" dirty="0">
              <a:latin typeface="ALFABET98" pitchFamily="2" charset="0"/>
            </a:endParaRPr>
          </a:p>
        </p:txBody>
      </p:sp>
      <p:pic>
        <p:nvPicPr>
          <p:cNvPr id="1026" name="Picture 2" descr="http://t2.gstatic.com/images?q=tbn:ANd9GcQB_ggdNupNElGurrNcld8F2iZLjfrqqkf90d-TD-ud4czNHaA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32655"/>
            <a:ext cx="4968552" cy="319715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99592" y="2924944"/>
            <a:ext cx="3024336" cy="12961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latin typeface="ALFABET98" pitchFamily="2" charset="0"/>
              </a:rPr>
              <a:t>       Annesi Zübeyde Hanım</a:t>
            </a:r>
          </a:p>
          <a:p>
            <a:endParaRPr lang="tr-TR" sz="2800" dirty="0"/>
          </a:p>
        </p:txBody>
      </p:sp>
      <p:pic>
        <p:nvPicPr>
          <p:cNvPr id="15362" name="Picture 2" descr="http://t2.gstatic.com/images?q=tbn:ANd9GcRaHR_sjDhFjEOt1wQlJDQvHtmmEBUp0ift_7JOrtwTlu3UJr9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1656184" cy="2268627"/>
          </a:xfrm>
          <a:prstGeom prst="rect">
            <a:avLst/>
          </a:prstGeom>
          <a:noFill/>
        </p:spPr>
      </p:pic>
      <p:sp>
        <p:nvSpPr>
          <p:cNvPr id="6" name="2 İçerik Yer Tutucusu"/>
          <p:cNvSpPr txBox="1">
            <a:spLocks/>
          </p:cNvSpPr>
          <p:nvPr/>
        </p:nvSpPr>
        <p:spPr>
          <a:xfrm>
            <a:off x="5292080" y="2996952"/>
            <a:ext cx="2520280" cy="1296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</a:rPr>
              <a:t>Babası   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</a:rPr>
              <a:t>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</a:rPr>
              <a:t>Ali Rıza Bey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2699792" y="5761447"/>
            <a:ext cx="3456384" cy="1096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2400" dirty="0" smtClean="0"/>
              <a:t>         </a:t>
            </a:r>
            <a:r>
              <a:rPr lang="tr-TR" sz="2800" dirty="0" smtClean="0">
                <a:latin typeface="ALFABET98" pitchFamily="2" charset="0"/>
              </a:rPr>
              <a:t>Kız kardeşi          Makbule Hanım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BET98" pitchFamily="2" charset="0"/>
            </a:endParaRPr>
          </a:p>
        </p:txBody>
      </p:sp>
      <p:pic>
        <p:nvPicPr>
          <p:cNvPr id="15366" name="Picture 6" descr="http://t3.gstatic.com/images?q=tbn:ANd9GcQFRUfD9LgAFL_5bWxgKJM0T_u_qs-iQza20MZ6ozb-zOT_E_m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548680"/>
            <a:ext cx="1944216" cy="2372712"/>
          </a:xfrm>
          <a:prstGeom prst="rect">
            <a:avLst/>
          </a:prstGeom>
          <a:noFill/>
        </p:spPr>
      </p:pic>
      <p:pic>
        <p:nvPicPr>
          <p:cNvPr id="15368" name="Picture 8" descr="http://t3.gstatic.com/images?q=tbn:ANd9GcR5QMIFWxlhZXuZ43neOAAi9SMCNPO-AuA6vZAnZJgbl4nw38kON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789040"/>
            <a:ext cx="1440160" cy="19475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39552" y="188640"/>
            <a:ext cx="50405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>
                <a:latin typeface="ALFABET98" pitchFamily="2" charset="0"/>
              </a:rPr>
              <a:t>    </a:t>
            </a:r>
            <a:r>
              <a:rPr lang="tr-TR" sz="4400" dirty="0" smtClean="0">
                <a:latin typeface="ALFABET98" pitchFamily="2" charset="0"/>
              </a:rPr>
              <a:t>Atatürk doğduğu zaman annesi ve babası ona Mustafa adını verdi. Ali Rıza Bey önceleri gümrük memuru idi. Sonra ticaretle uğraşmaya başladı. </a:t>
            </a:r>
            <a:endParaRPr lang="tr-TR" sz="4400" dirty="0">
              <a:latin typeface="ALFABET98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32656"/>
            <a:ext cx="2232248" cy="623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4978896" cy="586551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400" dirty="0" smtClean="0">
                <a:latin typeface="ALFABET98" pitchFamily="2" charset="0"/>
              </a:rPr>
              <a:t>    Zübeyde Hanım ev hanımıydı. Oldukça bilgili ve kültürlüydü. Çocuklarını yurt ve ulus sevgisiyle yetiştirmeye özen gösteriyordu. </a:t>
            </a:r>
            <a:endParaRPr lang="tr-TR" sz="4400" dirty="0">
              <a:latin typeface="ALFABET98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4664"/>
            <a:ext cx="3384376" cy="579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548680"/>
            <a:ext cx="5256584" cy="61206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4000" dirty="0" smtClean="0">
                <a:latin typeface="ALFABET98" pitchFamily="2" charset="0"/>
              </a:rPr>
              <a:t>     Ali Rıza Bey ölünce    Zübeyde Hanım çocuklarını alarak köyde yaşayan kardeşinin yanına gitti. Küçük Mustafa okumayı çok istiyordu. Köyde okul yoktu. Tekrar Selanik’e geldiler.</a:t>
            </a:r>
          </a:p>
          <a:p>
            <a:endParaRPr lang="tr-TR" dirty="0"/>
          </a:p>
        </p:txBody>
      </p:sp>
      <p:pic>
        <p:nvPicPr>
          <p:cNvPr id="3074" name="Picture 2" descr="http://t3.gstatic.com/images?q=tbn:ANd9GcSyTuUDdW2VD4J2hr6k3jRCZ89-lR_RS3SmjaKPLWltpFSYLCb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052736"/>
            <a:ext cx="3527755" cy="442929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356992"/>
            <a:ext cx="9144000" cy="4149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>
                <a:latin typeface="ALFABET98" pitchFamily="2" charset="0"/>
              </a:rPr>
              <a:t>       </a:t>
            </a:r>
          </a:p>
          <a:p>
            <a:pPr>
              <a:buNone/>
            </a:pPr>
            <a:r>
              <a:rPr lang="tr-TR" sz="4400" dirty="0" smtClean="0">
                <a:latin typeface="ALFABET98" pitchFamily="2" charset="0"/>
              </a:rPr>
              <a:t>     Küçük Mustafa subay olmak istiyordu. Okuduğu okulları üstün başarıyla bitirdi. </a:t>
            </a:r>
          </a:p>
          <a:p>
            <a:pPr>
              <a:buNone/>
            </a:pPr>
            <a:r>
              <a:rPr lang="tr-TR" sz="4400" dirty="0" smtClean="0">
                <a:latin typeface="ALFABET98" pitchFamily="2" charset="0"/>
              </a:rPr>
              <a:t>     </a:t>
            </a:r>
          </a:p>
          <a:p>
            <a:endParaRPr lang="tr-TR" sz="4400" dirty="0">
              <a:latin typeface="ALFABET98" pitchFamily="2" charset="0"/>
            </a:endParaRPr>
          </a:p>
        </p:txBody>
      </p:sp>
      <p:pic>
        <p:nvPicPr>
          <p:cNvPr id="20484" name="Picture 4" descr="http://desmond.imageshack.us/Himg14/scaled.php?server=14&amp;filename=46964603.jpg&amp;res=lan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8640"/>
            <a:ext cx="5256584" cy="399016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252536" y="4487006"/>
            <a:ext cx="9649072" cy="47419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>
                <a:latin typeface="ALFABET98" pitchFamily="2" charset="0"/>
              </a:rPr>
              <a:t>     </a:t>
            </a:r>
            <a:r>
              <a:rPr lang="tr-TR" sz="4800" dirty="0" smtClean="0">
                <a:latin typeface="ALFABET98" pitchFamily="2" charset="0"/>
              </a:rPr>
              <a:t>Harp Akademisini bitirerek genç yaşta subay oldu. Türk ordusuna katıldı.</a:t>
            </a:r>
            <a:endParaRPr lang="tr-TR" sz="4800" dirty="0"/>
          </a:p>
        </p:txBody>
      </p:sp>
      <p:pic>
        <p:nvPicPr>
          <p:cNvPr id="19458" name="Picture 2" descr="http://t1.gstatic.com/images?q=tbn:ANd9GcQlxE0yNJljdw2YhjBlhk6n65D1CA-UH2_-rSxFBMM5QPdE1h0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5832648" cy="430718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559014"/>
            <a:ext cx="9721080" cy="45979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>
                <a:latin typeface="ALFABET98" pitchFamily="2" charset="0"/>
              </a:rPr>
              <a:t>      Atatürk</a:t>
            </a:r>
            <a:r>
              <a:rPr lang="tr-TR" sz="4400" dirty="0" smtClean="0">
                <a:latin typeface="ALFABET98" pitchFamily="2" charset="0"/>
              </a:rPr>
              <a:t>, yaşamını ulusuna adadı. Yurdumuzu düşmanlardan kurtardı.</a:t>
            </a:r>
            <a:endParaRPr lang="tr-TR" sz="4400" dirty="0">
              <a:latin typeface="ALFABET98" pitchFamily="2" charset="0"/>
            </a:endParaRPr>
          </a:p>
        </p:txBody>
      </p:sp>
      <p:pic>
        <p:nvPicPr>
          <p:cNvPr id="21508" name="Picture 4" descr="http://t1.gstatic.com/images?q=tbn:ANd9GcRJGhfafFh0y55z6EcmIu67SDv_rDDeymyAhuAPvbjGDZ7KTJuMh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852" y="188640"/>
            <a:ext cx="3242272" cy="3816424"/>
          </a:xfrm>
          <a:prstGeom prst="rect">
            <a:avLst/>
          </a:prstGeom>
          <a:noFill/>
        </p:spPr>
      </p:pic>
      <p:pic>
        <p:nvPicPr>
          <p:cNvPr id="21510" name="Picture 6" descr="http://t2.gstatic.com/images?q=tbn:ANd9GcSCY99WqGwbQMiR5RZXf1SxKV7xWQc-wp7VlsTcnuOZj3Rxrv4h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3" y="188640"/>
            <a:ext cx="5095119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277</TotalTime>
  <Words>206</Words>
  <Application>Microsoft Office PowerPoint</Application>
  <PresentationFormat>Ekran Gösterisi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Gezinti</vt:lpstr>
      <vt:lpstr>    Atatürk’ün HayatI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 Mayıs  Atatürk’ü Anma,  Gençlik ve Spor Bayramı</dc:title>
  <dc:creator>Şeniz</dc:creator>
  <cp:lastModifiedBy>cafedeyiz</cp:lastModifiedBy>
  <cp:revision>36</cp:revision>
  <dcterms:created xsi:type="dcterms:W3CDTF">2012-04-18T03:10:25Z</dcterms:created>
  <dcterms:modified xsi:type="dcterms:W3CDTF">2012-04-21T18:11:39Z</dcterms:modified>
</cp:coreProperties>
</file>