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76" r:id="rId20"/>
    <p:sldId id="277" r:id="rId21"/>
    <p:sldId id="278" r:id="rId22"/>
    <p:sldId id="279" r:id="rId23"/>
    <p:sldId id="273" r:id="rId24"/>
    <p:sldId id="280" r:id="rId25"/>
    <p:sldId id="281" r:id="rId26"/>
    <p:sldId id="274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47" autoAdjust="0"/>
    <p:restoredTop sz="94697" autoAdjust="0"/>
  </p:normalViewPr>
  <p:slideViewPr>
    <p:cSldViewPr>
      <p:cViewPr varScale="1">
        <p:scale>
          <a:sx n="71" d="100"/>
          <a:sy n="71" d="100"/>
        </p:scale>
        <p:origin x="-7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1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Başlık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Veri Yer Tutucusu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11.10.2013</a:t>
            </a:fld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İçerik Yer Tutucus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11.10.2013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Veri Yer Tutucusu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11.10.2013</a:t>
            </a:fld>
            <a:endParaRPr lang="tr-TR"/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şlık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11.10.2013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aşlık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Metin Yer Tutucusu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İçerik Yer Tutucus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Veri Yer Tutucus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11.10.2013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11.10.2013</a:t>
            </a:fld>
            <a:endParaRPr lang="tr-TR"/>
          </a:p>
        </p:txBody>
      </p:sp>
      <p:sp>
        <p:nvSpPr>
          <p:cNvPr id="24" name="Altbilgi Yer Tutucusu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11.10.2013</a:t>
            </a:fld>
            <a:endParaRPr lang="tr-TR"/>
          </a:p>
        </p:txBody>
      </p:sp>
      <p:sp>
        <p:nvSpPr>
          <p:cNvPr id="29" name="Altbilgi Yer Tutucusu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sim Yer Tutucusu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Veri Yer Tutucusu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11.10.2013</a:t>
            </a:fld>
            <a:endParaRPr lang="tr-TR"/>
          </a:p>
        </p:txBody>
      </p:sp>
      <p:sp>
        <p:nvSpPr>
          <p:cNvPr id="28" name="Altbilgi Yer Tutucusu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Başlık Yer Tutucus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slide" Target="slide8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6" Type="http://schemas.openxmlformats.org/officeDocument/2006/relationships/slide" Target="slide63.xml"/><Relationship Id="rId5" Type="http://schemas.openxmlformats.org/officeDocument/2006/relationships/slide" Target="slide26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7" Type="http://schemas.openxmlformats.org/officeDocument/2006/relationships/slide" Target="slide8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6" Type="http://schemas.openxmlformats.org/officeDocument/2006/relationships/slide" Target="slide63.xml"/><Relationship Id="rId5" Type="http://schemas.openxmlformats.org/officeDocument/2006/relationships/slide" Target="slide26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82.xml"/><Relationship Id="rId3" Type="http://schemas.openxmlformats.org/officeDocument/2006/relationships/slideLayout" Target="../slideLayouts/slideLayout2.xml"/><Relationship Id="rId7" Type="http://schemas.openxmlformats.org/officeDocument/2006/relationships/slide" Target="slide63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slide" Target="slide26.xml"/><Relationship Id="rId5" Type="http://schemas.openxmlformats.org/officeDocument/2006/relationships/image" Target="../media/image9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7" Type="http://schemas.openxmlformats.org/officeDocument/2006/relationships/slide" Target="slide8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6" Type="http://schemas.openxmlformats.org/officeDocument/2006/relationships/slide" Target="slide63.xml"/><Relationship Id="rId5" Type="http://schemas.openxmlformats.org/officeDocument/2006/relationships/slide" Target="slide26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82.xml"/><Relationship Id="rId3" Type="http://schemas.openxmlformats.org/officeDocument/2006/relationships/slideLayout" Target="../slideLayouts/slideLayout2.xml"/><Relationship Id="rId7" Type="http://schemas.openxmlformats.org/officeDocument/2006/relationships/slide" Target="slide63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slide" Target="slide26.xml"/><Relationship Id="rId5" Type="http://schemas.openxmlformats.org/officeDocument/2006/relationships/image" Target="../media/image9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82.xml"/><Relationship Id="rId3" Type="http://schemas.openxmlformats.org/officeDocument/2006/relationships/slideLayout" Target="../slideLayouts/slideLayout2.xml"/><Relationship Id="rId7" Type="http://schemas.openxmlformats.org/officeDocument/2006/relationships/slide" Target="slide63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26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82.xml"/><Relationship Id="rId3" Type="http://schemas.openxmlformats.org/officeDocument/2006/relationships/slideLayout" Target="../slideLayouts/slideLayout2.xml"/><Relationship Id="rId7" Type="http://schemas.openxmlformats.org/officeDocument/2006/relationships/slide" Target="slide63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slide" Target="slide26.xml"/><Relationship Id="rId5" Type="http://schemas.openxmlformats.org/officeDocument/2006/relationships/image" Target="../media/image23.pn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slide" Target="slide8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6" Type="http://schemas.openxmlformats.org/officeDocument/2006/relationships/slide" Target="slide63.xml"/><Relationship Id="rId5" Type="http://schemas.openxmlformats.org/officeDocument/2006/relationships/slide" Target="slide26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6" Type="http://schemas.openxmlformats.org/officeDocument/2006/relationships/slide" Target="slide82.xml"/><Relationship Id="rId5" Type="http://schemas.openxmlformats.org/officeDocument/2006/relationships/slide" Target="slide26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8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27.png"/><Relationship Id="rId5" Type="http://schemas.openxmlformats.org/officeDocument/2006/relationships/slide" Target="slide26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8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slide" Target="slide8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6" Type="http://schemas.openxmlformats.org/officeDocument/2006/relationships/slide" Target="slide63.xml"/><Relationship Id="rId5" Type="http://schemas.openxmlformats.org/officeDocument/2006/relationships/slide" Target="slide26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slide" Target="slide8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6" Type="http://schemas.openxmlformats.org/officeDocument/2006/relationships/slide" Target="slide63.xml"/><Relationship Id="rId5" Type="http://schemas.openxmlformats.org/officeDocument/2006/relationships/slide" Target="slide26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slide" Target="slide8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Relationship Id="rId6" Type="http://schemas.openxmlformats.org/officeDocument/2006/relationships/slide" Target="slide63.xml"/><Relationship Id="rId5" Type="http://schemas.openxmlformats.org/officeDocument/2006/relationships/slide" Target="slide26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slide" Target="slide8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Relationship Id="rId6" Type="http://schemas.openxmlformats.org/officeDocument/2006/relationships/slide" Target="slide63.xml"/><Relationship Id="rId5" Type="http://schemas.openxmlformats.org/officeDocument/2006/relationships/slide" Target="slide26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slide" Target="slide8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Relationship Id="rId6" Type="http://schemas.openxmlformats.org/officeDocument/2006/relationships/slide" Target="slide63.xml"/><Relationship Id="rId5" Type="http://schemas.openxmlformats.org/officeDocument/2006/relationships/slide" Target="slide26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82.xml"/><Relationship Id="rId3" Type="http://schemas.openxmlformats.org/officeDocument/2006/relationships/slideLayout" Target="../slideLayouts/slideLayout2.xml"/><Relationship Id="rId7" Type="http://schemas.openxmlformats.org/officeDocument/2006/relationships/slide" Target="slide63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slide" Target="slide26.xml"/><Relationship Id="rId5" Type="http://schemas.openxmlformats.org/officeDocument/2006/relationships/image" Target="../media/image27.pn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gif"/><Relationship Id="rId4" Type="http://schemas.openxmlformats.org/officeDocument/2006/relationships/image" Target="../media/image36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1.pn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6" Type="http://schemas.openxmlformats.org/officeDocument/2006/relationships/slide" Target="slide29.xml"/><Relationship Id="rId5" Type="http://schemas.openxmlformats.org/officeDocument/2006/relationships/image" Target="../media/image29.jpeg"/><Relationship Id="rId4" Type="http://schemas.openxmlformats.org/officeDocument/2006/relationships/slide" Target="slide28.xml"/><Relationship Id="rId9" Type="http://schemas.openxmlformats.org/officeDocument/2006/relationships/slide" Target="slide6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39.png"/><Relationship Id="rId5" Type="http://schemas.openxmlformats.org/officeDocument/2006/relationships/image" Target="../media/image38.gif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2.xml"/><Relationship Id="rId3" Type="http://schemas.openxmlformats.org/officeDocument/2006/relationships/slideLayout" Target="../slideLayouts/slideLayout2.xml"/><Relationship Id="rId7" Type="http://schemas.openxmlformats.org/officeDocument/2006/relationships/slide" Target="slide63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slide" Target="slide2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slideLayout" Target="../slideLayouts/slideLayout2.xml"/><Relationship Id="rId7" Type="http://schemas.openxmlformats.org/officeDocument/2006/relationships/slide" Target="slide3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8.png"/><Relationship Id="rId5" Type="http://schemas.openxmlformats.org/officeDocument/2006/relationships/slide" Target="slide31.xml"/><Relationship Id="rId10" Type="http://schemas.openxmlformats.org/officeDocument/2006/relationships/slide" Target="slide63.xml"/><Relationship Id="rId4" Type="http://schemas.openxmlformats.org/officeDocument/2006/relationships/image" Target="../media/image9.png"/><Relationship Id="rId9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8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9.png"/><Relationship Id="rId5" Type="http://schemas.openxmlformats.org/officeDocument/2006/relationships/image" Target="../media/image41.gif"/><Relationship Id="rId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1.png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6" Type="http://schemas.openxmlformats.org/officeDocument/2006/relationships/slide" Target="slide35.xml"/><Relationship Id="rId5" Type="http://schemas.openxmlformats.org/officeDocument/2006/relationships/image" Target="../media/image18.gif"/><Relationship Id="rId10" Type="http://schemas.openxmlformats.org/officeDocument/2006/relationships/slide" Target="slide82.xml"/><Relationship Id="rId4" Type="http://schemas.openxmlformats.org/officeDocument/2006/relationships/slide" Target="slide34.xml"/><Relationship Id="rId9" Type="http://schemas.openxmlformats.org/officeDocument/2006/relationships/slide" Target="slide6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8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9.png"/><Relationship Id="rId5" Type="http://schemas.openxmlformats.org/officeDocument/2006/relationships/image" Target="../media/image43.gif"/><Relationship Id="rId4" Type="http://schemas.openxmlformats.org/officeDocument/2006/relationships/slide" Target="slide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1.png"/><Relationship Id="rId7" Type="http://schemas.openxmlformats.org/officeDocument/2006/relationships/image" Target="../media/image16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slide" Target="slide38.xml"/><Relationship Id="rId5" Type="http://schemas.openxmlformats.org/officeDocument/2006/relationships/image" Target="../media/image14.jpeg"/><Relationship Id="rId10" Type="http://schemas.openxmlformats.org/officeDocument/2006/relationships/slide" Target="slide82.xml"/><Relationship Id="rId4" Type="http://schemas.openxmlformats.org/officeDocument/2006/relationships/slide" Target="slide37.xml"/><Relationship Id="rId9" Type="http://schemas.openxmlformats.org/officeDocument/2006/relationships/slide" Target="slide6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8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9.png"/><Relationship Id="rId5" Type="http://schemas.openxmlformats.org/officeDocument/2006/relationships/image" Target="../media/image45.gif"/><Relationship Id="rId4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1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slide" Target="slide41.xml"/><Relationship Id="rId5" Type="http://schemas.openxmlformats.org/officeDocument/2006/relationships/image" Target="../media/image47.jpeg"/><Relationship Id="rId10" Type="http://schemas.openxmlformats.org/officeDocument/2006/relationships/slide" Target="slide82.xml"/><Relationship Id="rId4" Type="http://schemas.openxmlformats.org/officeDocument/2006/relationships/slide" Target="slide40.xml"/><Relationship Id="rId9" Type="http://schemas.openxmlformats.org/officeDocument/2006/relationships/slide" Target="slide6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slide" Target="slide8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slide" Target="slide63.xml"/><Relationship Id="rId5" Type="http://schemas.openxmlformats.org/officeDocument/2006/relationships/slide" Target="slide26.xml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8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9.png"/><Relationship Id="rId5" Type="http://schemas.openxmlformats.org/officeDocument/2006/relationships/image" Target="../media/image48.gif"/><Relationship Id="rId4" Type="http://schemas.openxmlformats.org/officeDocument/2006/relationships/slide" Target="slide4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2.xml"/><Relationship Id="rId7" Type="http://schemas.openxmlformats.org/officeDocument/2006/relationships/slide" Target="slide44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22.jpeg"/><Relationship Id="rId11" Type="http://schemas.openxmlformats.org/officeDocument/2006/relationships/slide" Target="slide82.xml"/><Relationship Id="rId5" Type="http://schemas.openxmlformats.org/officeDocument/2006/relationships/slide" Target="slide43.xml"/><Relationship Id="rId10" Type="http://schemas.openxmlformats.org/officeDocument/2006/relationships/slide" Target="slide63.xml"/><Relationship Id="rId4" Type="http://schemas.openxmlformats.org/officeDocument/2006/relationships/image" Target="../media/image23.png"/><Relationship Id="rId9" Type="http://schemas.openxmlformats.org/officeDocument/2006/relationships/slide" Target="slide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8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9.png"/><Relationship Id="rId5" Type="http://schemas.openxmlformats.org/officeDocument/2006/relationships/image" Target="../media/image50.gif"/><Relationship Id="rId4" Type="http://schemas.openxmlformats.org/officeDocument/2006/relationships/slide" Target="slide4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6" Type="http://schemas.openxmlformats.org/officeDocument/2006/relationships/slide" Target="slide47.xml"/><Relationship Id="rId5" Type="http://schemas.openxmlformats.org/officeDocument/2006/relationships/image" Target="../media/image28.jpeg"/><Relationship Id="rId10" Type="http://schemas.openxmlformats.org/officeDocument/2006/relationships/slide" Target="slide82.xml"/><Relationship Id="rId4" Type="http://schemas.openxmlformats.org/officeDocument/2006/relationships/slide" Target="slide46.xml"/><Relationship Id="rId9" Type="http://schemas.openxmlformats.org/officeDocument/2006/relationships/slide" Target="slide6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82.xml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6" Type="http://schemas.openxmlformats.org/officeDocument/2006/relationships/image" Target="../media/image53.png"/><Relationship Id="rId5" Type="http://schemas.openxmlformats.org/officeDocument/2006/relationships/image" Target="../media/image52.gif"/><Relationship Id="rId4" Type="http://schemas.openxmlformats.org/officeDocument/2006/relationships/slide" Target="slide4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82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6" Type="http://schemas.openxmlformats.org/officeDocument/2006/relationships/image" Target="../media/image39.png"/><Relationship Id="rId5" Type="http://schemas.openxmlformats.org/officeDocument/2006/relationships/image" Target="../media/image54.gif"/><Relationship Id="rId4" Type="http://schemas.openxmlformats.org/officeDocument/2006/relationships/slide" Target="slide45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1.png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6" Type="http://schemas.openxmlformats.org/officeDocument/2006/relationships/slide" Target="slide50.xml"/><Relationship Id="rId5" Type="http://schemas.openxmlformats.org/officeDocument/2006/relationships/image" Target="../media/image25.jpeg"/><Relationship Id="rId10" Type="http://schemas.openxmlformats.org/officeDocument/2006/relationships/slide" Target="slide82.xml"/><Relationship Id="rId4" Type="http://schemas.openxmlformats.org/officeDocument/2006/relationships/slide" Target="slide49.xml"/><Relationship Id="rId9" Type="http://schemas.openxmlformats.org/officeDocument/2006/relationships/slide" Target="slide6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8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9.png"/><Relationship Id="rId5" Type="http://schemas.openxmlformats.org/officeDocument/2006/relationships/image" Target="../media/image55.jpeg"/><Relationship Id="rId4" Type="http://schemas.openxmlformats.org/officeDocument/2006/relationships/slide" Target="slide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slide" Target="slide8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6" Type="http://schemas.openxmlformats.org/officeDocument/2006/relationships/slide" Target="slide63.xml"/><Relationship Id="rId5" Type="http://schemas.openxmlformats.org/officeDocument/2006/relationships/slide" Target="slide26.xml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8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9.png"/><Relationship Id="rId5" Type="http://schemas.openxmlformats.org/officeDocument/2006/relationships/image" Target="../media/image56.gif"/><Relationship Id="rId4" Type="http://schemas.openxmlformats.org/officeDocument/2006/relationships/slide" Target="slide48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slideLayout" Target="../slideLayouts/slideLayout2.xml"/><Relationship Id="rId7" Type="http://schemas.openxmlformats.org/officeDocument/2006/relationships/slide" Target="slide53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33.jpeg"/><Relationship Id="rId11" Type="http://schemas.openxmlformats.org/officeDocument/2006/relationships/slide" Target="slide82.xml"/><Relationship Id="rId5" Type="http://schemas.openxmlformats.org/officeDocument/2006/relationships/slide" Target="slide52.xml"/><Relationship Id="rId10" Type="http://schemas.openxmlformats.org/officeDocument/2006/relationships/slide" Target="slide63.xml"/><Relationship Id="rId4" Type="http://schemas.openxmlformats.org/officeDocument/2006/relationships/image" Target="../media/image27.png"/><Relationship Id="rId9" Type="http://schemas.openxmlformats.org/officeDocument/2006/relationships/slide" Target="slide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82.xml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6" Type="http://schemas.openxmlformats.org/officeDocument/2006/relationships/image" Target="../media/image53.png"/><Relationship Id="rId5" Type="http://schemas.openxmlformats.org/officeDocument/2006/relationships/image" Target="../media/image57.gif"/><Relationship Id="rId4" Type="http://schemas.openxmlformats.org/officeDocument/2006/relationships/slide" Target="slide5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slide" Target="slide5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1.png"/><Relationship Id="rId7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6" Type="http://schemas.openxmlformats.org/officeDocument/2006/relationships/slide" Target="slide56.xml"/><Relationship Id="rId5" Type="http://schemas.openxmlformats.org/officeDocument/2006/relationships/image" Target="../media/image20.gif"/><Relationship Id="rId10" Type="http://schemas.openxmlformats.org/officeDocument/2006/relationships/slide" Target="slide82.xml"/><Relationship Id="rId4" Type="http://schemas.openxmlformats.org/officeDocument/2006/relationships/slide" Target="slide55.xml"/><Relationship Id="rId9" Type="http://schemas.openxmlformats.org/officeDocument/2006/relationships/slide" Target="slide6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8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9.png"/><Relationship Id="rId5" Type="http://schemas.openxmlformats.org/officeDocument/2006/relationships/image" Target="../media/image59.gif"/><Relationship Id="rId4" Type="http://schemas.openxmlformats.org/officeDocument/2006/relationships/slide" Target="slide5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82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6" Type="http://schemas.openxmlformats.org/officeDocument/2006/relationships/image" Target="../media/image39.png"/><Relationship Id="rId5" Type="http://schemas.openxmlformats.org/officeDocument/2006/relationships/image" Target="../media/image60.jpeg"/><Relationship Id="rId4" Type="http://schemas.openxmlformats.org/officeDocument/2006/relationships/slide" Target="slide54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1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6" Type="http://schemas.openxmlformats.org/officeDocument/2006/relationships/slide" Target="slide58.xml"/><Relationship Id="rId5" Type="http://schemas.openxmlformats.org/officeDocument/2006/relationships/image" Target="../media/image25.jpeg"/><Relationship Id="rId10" Type="http://schemas.openxmlformats.org/officeDocument/2006/relationships/slide" Target="slide82.xml"/><Relationship Id="rId4" Type="http://schemas.openxmlformats.org/officeDocument/2006/relationships/slide" Target="slide59.xml"/><Relationship Id="rId9" Type="http://schemas.openxmlformats.org/officeDocument/2006/relationships/slide" Target="slide6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8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9.png"/><Relationship Id="rId5" Type="http://schemas.openxmlformats.org/officeDocument/2006/relationships/image" Target="../media/image61.gif"/><Relationship Id="rId4" Type="http://schemas.openxmlformats.org/officeDocument/2006/relationships/slide" Target="slide6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" Target="slide5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slide" Target="slide8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6" Type="http://schemas.openxmlformats.org/officeDocument/2006/relationships/slide" Target="slide63.xml"/><Relationship Id="rId5" Type="http://schemas.openxmlformats.org/officeDocument/2006/relationships/slide" Target="slide26.xml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1.png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Relationship Id="rId6" Type="http://schemas.openxmlformats.org/officeDocument/2006/relationships/slide" Target="slide62.xml"/><Relationship Id="rId5" Type="http://schemas.openxmlformats.org/officeDocument/2006/relationships/image" Target="../media/image31.jpeg"/><Relationship Id="rId10" Type="http://schemas.openxmlformats.org/officeDocument/2006/relationships/slide" Target="slide82.xml"/><Relationship Id="rId4" Type="http://schemas.openxmlformats.org/officeDocument/2006/relationships/slide" Target="slide61.xml"/><Relationship Id="rId9" Type="http://schemas.openxmlformats.org/officeDocument/2006/relationships/slide" Target="slide6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8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9.png"/><Relationship Id="rId5" Type="http://schemas.openxmlformats.org/officeDocument/2006/relationships/image" Target="../media/image63.gif"/><Relationship Id="rId4" Type="http://schemas.openxmlformats.org/officeDocument/2006/relationships/slide" Target="slide6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6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2.xml"/><Relationship Id="rId5" Type="http://schemas.openxmlformats.org/officeDocument/2006/relationships/slide" Target="slide82.xml"/><Relationship Id="rId4" Type="http://schemas.openxmlformats.org/officeDocument/2006/relationships/slide" Target="slide26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Layout" Target="../slideLayouts/slideLayout2.xml"/><Relationship Id="rId7" Type="http://schemas.openxmlformats.org/officeDocument/2006/relationships/slide" Target="slide3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slide" Target="slide66.xml"/><Relationship Id="rId5" Type="http://schemas.openxmlformats.org/officeDocument/2006/relationships/slide" Target="slide65.xml"/><Relationship Id="rId4" Type="http://schemas.openxmlformats.org/officeDocument/2006/relationships/image" Target="../media/image9.png"/><Relationship Id="rId9" Type="http://schemas.openxmlformats.org/officeDocument/2006/relationships/slide" Target="slide8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slide" Target="slide6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slide" Target="slide6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slide" Target="slide82.xml"/><Relationship Id="rId3" Type="http://schemas.openxmlformats.org/officeDocument/2006/relationships/image" Target="../media/image11.png"/><Relationship Id="rId7" Type="http://schemas.openxmlformats.org/officeDocument/2006/relationships/slide" Target="slide2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Relationship Id="rId6" Type="http://schemas.openxmlformats.org/officeDocument/2006/relationships/slide" Target="slide3.xml"/><Relationship Id="rId5" Type="http://schemas.openxmlformats.org/officeDocument/2006/relationships/slide" Target="slide69.xml"/><Relationship Id="rId4" Type="http://schemas.openxmlformats.org/officeDocument/2006/relationships/slide" Target="slide6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82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6" Type="http://schemas.openxmlformats.org/officeDocument/2006/relationships/image" Target="../media/image39.png"/><Relationship Id="rId5" Type="http://schemas.openxmlformats.org/officeDocument/2006/relationships/image" Target="../media/image54.gif"/><Relationship Id="rId4" Type="http://schemas.openxmlformats.org/officeDocument/2006/relationships/slide" Target="slide6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slide" Target="slide7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slide" Target="slide8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slide" Target="slide63.xml"/><Relationship Id="rId5" Type="http://schemas.openxmlformats.org/officeDocument/2006/relationships/slide" Target="slide26.xml"/><Relationship Id="rId4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slide" Target="slide82.xml"/><Relationship Id="rId3" Type="http://schemas.openxmlformats.org/officeDocument/2006/relationships/image" Target="../media/image11.png"/><Relationship Id="rId7" Type="http://schemas.openxmlformats.org/officeDocument/2006/relationships/slide" Target="slide2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6" Type="http://schemas.openxmlformats.org/officeDocument/2006/relationships/slide" Target="slide3.xml"/><Relationship Id="rId5" Type="http://schemas.openxmlformats.org/officeDocument/2006/relationships/slide" Target="slide71.xml"/><Relationship Id="rId4" Type="http://schemas.openxmlformats.org/officeDocument/2006/relationships/slide" Target="slide7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slide" Target="slide7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slide" Target="slide7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Layout" Target="../slideLayouts/slideLayout2.xml"/><Relationship Id="rId7" Type="http://schemas.openxmlformats.org/officeDocument/2006/relationships/slide" Target="slide3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slide" Target="slide75.xml"/><Relationship Id="rId5" Type="http://schemas.openxmlformats.org/officeDocument/2006/relationships/image" Target="../media/image9.png"/><Relationship Id="rId4" Type="http://schemas.openxmlformats.org/officeDocument/2006/relationships/slide" Target="slide74.xml"/><Relationship Id="rId9" Type="http://schemas.openxmlformats.org/officeDocument/2006/relationships/slide" Target="slide8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slide" Target="slide7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2" Type="http://schemas.openxmlformats.org/officeDocument/2006/relationships/slide" Target="slide7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Layout" Target="../slideLayouts/slideLayout2.xml"/><Relationship Id="rId7" Type="http://schemas.openxmlformats.org/officeDocument/2006/relationships/slide" Target="slide3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slide" Target="slide78.xml"/><Relationship Id="rId5" Type="http://schemas.openxmlformats.org/officeDocument/2006/relationships/slide" Target="slide77.xml"/><Relationship Id="rId4" Type="http://schemas.openxmlformats.org/officeDocument/2006/relationships/image" Target="../media/image9.png"/><Relationship Id="rId9" Type="http://schemas.openxmlformats.org/officeDocument/2006/relationships/slide" Target="slide8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82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6" Type="http://schemas.openxmlformats.org/officeDocument/2006/relationships/image" Target="../media/image39.png"/><Relationship Id="rId5" Type="http://schemas.openxmlformats.org/officeDocument/2006/relationships/image" Target="../media/image40.jpeg"/><Relationship Id="rId4" Type="http://schemas.openxmlformats.org/officeDocument/2006/relationships/slide" Target="slide7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slide" Target="slide7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slide" Target="slide82.xml"/><Relationship Id="rId3" Type="http://schemas.openxmlformats.org/officeDocument/2006/relationships/slide" Target="slide80.xml"/><Relationship Id="rId7" Type="http://schemas.openxmlformats.org/officeDocument/2006/relationships/slide" Target="slide2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6" Type="http://schemas.openxmlformats.org/officeDocument/2006/relationships/slide" Target="slide3.xml"/><Relationship Id="rId5" Type="http://schemas.openxmlformats.org/officeDocument/2006/relationships/slide" Target="slide8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7" Type="http://schemas.openxmlformats.org/officeDocument/2006/relationships/slide" Target="slide8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6" Type="http://schemas.openxmlformats.org/officeDocument/2006/relationships/slide" Target="slide63.xml"/><Relationship Id="rId5" Type="http://schemas.openxmlformats.org/officeDocument/2006/relationships/slide" Target="slide26.xml"/><Relationship Id="rId4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slide" Target="slide7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7" Type="http://schemas.openxmlformats.org/officeDocument/2006/relationships/slide" Target="slide8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6" Type="http://schemas.openxmlformats.org/officeDocument/2006/relationships/slide" Target="slide63.xml"/><Relationship Id="rId5" Type="http://schemas.openxmlformats.org/officeDocument/2006/relationships/slide" Target="slide2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pc\Pictures\welcom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04864"/>
            <a:ext cx="6984776" cy="341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c\Pictures\brocol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5" y="126578"/>
            <a:ext cx="1512168" cy="1430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pc\Pictures\robo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65" y="404664"/>
            <a:ext cx="1620180" cy="154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pc\Pictures\sa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329" y="5092497"/>
            <a:ext cx="1400175" cy="140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pc\Pictures\hungry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12" y="5195776"/>
            <a:ext cx="1867086" cy="1645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371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c\Pictures\helicopt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572" y="908720"/>
            <a:ext cx="5333708" cy="3960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heli914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helicopter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30225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6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8291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c\Pictures\jacket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268760"/>
            <a:ext cx="4464496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jack930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acket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941888"/>
            <a:ext cx="792163" cy="93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6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0275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bestclipartblog.com/clipart-pics/lemon-clip-art-1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7948"/>
            <a:ext cx="792088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lemon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3653" y="5905128"/>
            <a:ext cx="609600" cy="609600"/>
          </a:xfrm>
          <a:prstGeom prst="rect">
            <a:avLst/>
          </a:prstGeom>
        </p:spPr>
      </p:pic>
      <p:sp>
        <p:nvSpPr>
          <p:cNvPr id="14" name="Yatay Kaydırma 13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5" name="Yatay Kaydırma 14">
            <a:hlinkClick r:id="rId7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7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8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5641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51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http://art.phillipmartin.info/arts_jazz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8390"/>
            <a:ext cx="8136904" cy="615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musi930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music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229225"/>
            <a:ext cx="736600" cy="73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6" action="ppaction://hlinksldjump"/>
          </p:cNvPr>
          <p:cNvSpPr/>
          <p:nvPr/>
        </p:nvSpPr>
        <p:spPr>
          <a:xfrm>
            <a:off x="7441137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4128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c\Pictures\negative_sign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060848"/>
            <a:ext cx="324036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negative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1403" y="5041032"/>
            <a:ext cx="825624" cy="825624"/>
          </a:xfrm>
          <a:prstGeom prst="rect">
            <a:avLst/>
          </a:prstGeom>
        </p:spPr>
      </p:pic>
      <p:sp>
        <p:nvSpPr>
          <p:cNvPr id="13" name="Yatay Kaydırma 12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" name="Yatay Kaydırma 13">
            <a:hlinkClick r:id="rId7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7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8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486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90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c\Pictures\oval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654" y="2564904"/>
            <a:ext cx="3398538" cy="2157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ov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592" y="5617388"/>
            <a:ext cx="609600" cy="609600"/>
          </a:xfrm>
          <a:prstGeom prst="rect">
            <a:avLst/>
          </a:prstGeom>
        </p:spPr>
      </p:pic>
      <p:sp>
        <p:nvSpPr>
          <p:cNvPr id="11" name="Yatay Kaydırma 10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2" name="Yatay Kaydırma 11">
            <a:hlinkClick r:id="rId7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7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8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7886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 descr="http://i446.photobucket.com/albums/qq188/Audrey_clipart/Pot-LuckPicnic.jpg"/>
          <p:cNvPicPr>
            <a:picLocks noGrp="1"/>
          </p:cNvPicPr>
          <p:nvPr>
            <p:ph idx="1"/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1"/>
            <a:ext cx="3624464" cy="4523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nic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5733256"/>
            <a:ext cx="609600" cy="609600"/>
          </a:xfrm>
          <a:prstGeom prst="rect">
            <a:avLst/>
          </a:prstGeom>
        </p:spPr>
      </p:pic>
      <p:sp>
        <p:nvSpPr>
          <p:cNvPr id="11" name="Yatay Kaydırma 10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2" name="Yatay Kaydırma 11">
            <a:hlinkClick r:id="rId7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7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8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3007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5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c\Pictures\Test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56792"/>
            <a:ext cx="590465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quiz94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quiz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373688"/>
            <a:ext cx="935335" cy="73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atay Kaydırma 10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2" name="Yatay Kaydırma 11">
            <a:hlinkClick r:id="rId6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Yatay Kaydırma 6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6766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c\Pictures\robo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628800"/>
            <a:ext cx="36004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atay Kaydırma 5"/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pic>
        <p:nvPicPr>
          <p:cNvPr id="9" name="robo94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obot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45125"/>
            <a:ext cx="880244" cy="73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6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651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c\Pictures\supermarke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688" y="1286771"/>
            <a:ext cx="4970552" cy="351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atay Kaydırma 5"/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" name="Yatay Kaydırma 9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pic>
        <p:nvPicPr>
          <p:cNvPr id="2" name="supermarket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5099" y="5301208"/>
            <a:ext cx="918069" cy="918069"/>
          </a:xfrm>
          <a:prstGeom prst="rect">
            <a:avLst/>
          </a:prstGeom>
        </p:spPr>
      </p:pic>
      <p:sp>
        <p:nvSpPr>
          <p:cNvPr id="8" name="Yatay Kaydırma 7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5696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844825"/>
            <a:ext cx="8686800" cy="3528392"/>
          </a:xfrm>
        </p:spPr>
        <p:txBody>
          <a:bodyPr/>
          <a:lstStyle/>
          <a:p>
            <a:r>
              <a:rPr lang="tr-TR" b="1" dirty="0" smtClean="0">
                <a:latin typeface="Comic Sans MS" pitchFamily="66" charset="0"/>
              </a:rPr>
              <a:t>WORDS</a:t>
            </a:r>
          </a:p>
          <a:p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HADİ ŞİMDİ HEP BERABER HEM ÖĞRENİP HEM EĞLENELİM 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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Yatay Kaydırma 6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2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3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3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Yatay Kaydırma 8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813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c\Pictures\red-phon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80728"/>
            <a:ext cx="633670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tele94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telephone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157192"/>
            <a:ext cx="925363" cy="881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6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87829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c\Pictures\de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25" y="857250"/>
            <a:ext cx="561975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univ94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university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732463"/>
            <a:ext cx="665163" cy="665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atay Kaydırma 10"/>
          <p:cNvSpPr/>
          <p:nvPr/>
        </p:nvSpPr>
        <p:spPr>
          <a:xfrm>
            <a:off x="3347864" y="98966"/>
            <a:ext cx="1872208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2" name="Yatay Kaydırma 11">
            <a:hlinkClick r:id="rId6" action="ppaction://hlinksldjump"/>
          </p:cNvPr>
          <p:cNvSpPr/>
          <p:nvPr/>
        </p:nvSpPr>
        <p:spPr>
          <a:xfrm>
            <a:off x="5652120" y="-2293"/>
            <a:ext cx="1872208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Yatay Kaydırma 6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19783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c\Pictures\veterinarian-assessing-a-pupp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756285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vete94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veterinarian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516563"/>
            <a:ext cx="863600" cy="665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6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5407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 descr="http://www.vector-eps.com/wp-content/gallery/children-toys-vectors/toy-train-vector-clipart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18" y="332656"/>
            <a:ext cx="8272561" cy="5472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trai94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train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659438"/>
            <a:ext cx="738188" cy="738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atay Kaydırma 11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3" name="Yatay Kaydırma 12">
            <a:hlinkClick r:id="rId6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Yatay Kaydırma 6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1354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0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c\Pictures\yogu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00537"/>
            <a:ext cx="3888432" cy="2980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yogh961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yoghurt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446713"/>
            <a:ext cx="808038" cy="808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6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3922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c\Pictures\Zebra-Resimler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1561356"/>
            <a:ext cx="50800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ebra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592" y="5631035"/>
            <a:ext cx="609600" cy="609600"/>
          </a:xfrm>
          <a:prstGeom prst="rect">
            <a:avLst/>
          </a:prstGeom>
        </p:spPr>
      </p:pic>
      <p:sp>
        <p:nvSpPr>
          <p:cNvPr id="11" name="Yatay Kaydırma 10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2" name="Yatay Kaydırma 11">
            <a:hlinkClick r:id="rId7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7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8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93810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475656" y="2636912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atin typeface="Comic Sans MS" pitchFamily="66" charset="0"/>
              </a:rPr>
              <a:t>HAYDİ ŞİMDİ DOĞRUSUNU BULMAYA ÇALIŞALIM</a:t>
            </a:r>
            <a:endParaRPr lang="tr-TR" sz="2400" b="1" dirty="0">
              <a:latin typeface="Comic Sans MS" pitchFamily="66" charset="0"/>
            </a:endParaRPr>
          </a:p>
        </p:txBody>
      </p:sp>
      <p:pic>
        <p:nvPicPr>
          <p:cNvPr id="4098" name="Picture 2" descr="C:\Users\pc\Pictures\97dea5b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15" y="260648"/>
            <a:ext cx="2181081" cy="163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pc\Pictures\butte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04664"/>
            <a:ext cx="1932806" cy="1932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pc\Pictures\0034b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810000"/>
            <a:ext cx="2286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pc\Pictures\img2167rg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24" y="4438650"/>
            <a:ext cx="2514600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7062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niv94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university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8" y="1412776"/>
            <a:ext cx="665163" cy="665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pc\Pictures\deu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996952"/>
            <a:ext cx="2881883" cy="278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pc\Pictures\cafeteria_800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8" y="2996952"/>
            <a:ext cx="3240360" cy="278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atay Kaydırma 6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8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" name="Yatay Kaydırma 9">
            <a:hlinkClick r:id="rId9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9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7543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c\Pictures\3082267-662ffc796c7852c1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49244"/>
            <a:ext cx="6624736" cy="476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83568" y="1231106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latin typeface="Comic Sans MS" pitchFamily="66" charset="0"/>
              </a:rPr>
              <a:t>WELL DONE!</a:t>
            </a:r>
            <a:endParaRPr lang="tr-TR" sz="2000" b="1" dirty="0">
              <a:latin typeface="Comic Sans MS" pitchFamily="66" charset="0"/>
            </a:endParaRPr>
          </a:p>
        </p:txBody>
      </p:sp>
      <p:pic>
        <p:nvPicPr>
          <p:cNvPr id="2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9552" y="55633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646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1331640" y="1556792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TRY AGAIN</a:t>
            </a:r>
            <a:endParaRPr lang="tr-TR" sz="2400" b="1" dirty="0"/>
          </a:p>
        </p:txBody>
      </p:sp>
      <p:pic>
        <p:nvPicPr>
          <p:cNvPr id="8" name="Picture 7" descr="C:\Users\pc\Pictures\cadd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787624"/>
            <a:ext cx="3744416" cy="4737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2399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9" descr="http://www.clipartlord.com/wp-content/uploads/2012/11/ambulance2-300x225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193819"/>
            <a:ext cx="4025230" cy="3107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mbulanc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023" y="5805264"/>
            <a:ext cx="1091450" cy="792088"/>
          </a:xfrm>
          <a:prstGeom prst="rect">
            <a:avLst/>
          </a:prstGeom>
        </p:spPr>
      </p:pic>
      <p:sp>
        <p:nvSpPr>
          <p:cNvPr id="11" name="Yatay Kaydırma 10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2" name="Yatay Kaydırma 11">
            <a:hlinkClick r:id="rId7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7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Yatay Kaydırma 6">
            <a:hlinkClick r:id="rId8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1630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mbulanc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5616" y="1052736"/>
            <a:ext cx="1224136" cy="1080120"/>
          </a:xfrm>
          <a:prstGeom prst="rect">
            <a:avLst/>
          </a:prstGeom>
        </p:spPr>
      </p:pic>
      <p:pic>
        <p:nvPicPr>
          <p:cNvPr id="5" name="Picture 19" descr="http://www.clipartlord.com/wp-content/uploads/2012/11/ambulance2-300x225.png">
            <a:hlinkClick r:id="rId5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08920"/>
            <a:ext cx="3384376" cy="281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http://art.phillipmartin.info/arts_jazz.gif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132856"/>
            <a:ext cx="367240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atay Kaydırma 8"/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" name="Yatay Kaydırma 9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9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10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10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5885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0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686800" cy="838200"/>
          </a:xfrm>
        </p:spPr>
        <p:txBody>
          <a:bodyPr/>
          <a:lstStyle/>
          <a:p>
            <a:r>
              <a:rPr lang="tr-TR" dirty="0" smtClean="0"/>
              <a:t>PERFECT</a:t>
            </a:r>
            <a:endParaRPr lang="tr-TR" dirty="0"/>
          </a:p>
        </p:txBody>
      </p:sp>
      <p:pic>
        <p:nvPicPr>
          <p:cNvPr id="7170" name="Picture 2" descr="C:\Users\pc\Pictures\138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1484784"/>
            <a:ext cx="6296025" cy="4111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1640" y="4941168"/>
            <a:ext cx="880864" cy="880864"/>
          </a:xfrm>
          <a:prstGeom prst="rect">
            <a:avLst/>
          </a:prstGeom>
        </p:spPr>
      </p:pic>
      <p:sp>
        <p:nvSpPr>
          <p:cNvPr id="5" name="Yatay Kaydırma 4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5837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TRY AGAIN</a:t>
            </a:r>
            <a:endParaRPr lang="tr-TR" dirty="0"/>
          </a:p>
        </p:txBody>
      </p:sp>
      <p:pic>
        <p:nvPicPr>
          <p:cNvPr id="8195" name="Picture 3" descr="C:\Users\pc\Pictures\crying-girl.jpg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atay Kaydırma 3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3635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ack930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acket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1656184" cy="93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pc\Pictures\jacket.gi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568316"/>
            <a:ext cx="244827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pc\Pictures\supermarket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58081"/>
            <a:ext cx="3348372" cy="267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8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9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9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10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713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WELL DONE</a:t>
            </a:r>
            <a:endParaRPr lang="tr-TR" dirty="0"/>
          </a:p>
        </p:txBody>
      </p:sp>
      <p:pic>
        <p:nvPicPr>
          <p:cNvPr id="9218" name="Picture 2" descr="C:\Users\pc\Pictures\bambinaegattini.gif">
            <a:hlinkClick r:id="rId4" action="ppaction://hlinksldjump"/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74742"/>
            <a:ext cx="5616624" cy="479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1640" y="4941168"/>
            <a:ext cx="880864" cy="880864"/>
          </a:xfrm>
          <a:prstGeom prst="rect">
            <a:avLst/>
          </a:prstGeom>
        </p:spPr>
      </p:pic>
      <p:sp>
        <p:nvSpPr>
          <p:cNvPr id="5" name="Yatay Kaydırma 4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991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TRY AGAIN</a:t>
            </a:r>
            <a:endParaRPr lang="tr-TR" dirty="0"/>
          </a:p>
        </p:txBody>
      </p:sp>
      <p:pic>
        <p:nvPicPr>
          <p:cNvPr id="10242" name="Picture 2" descr="C:\Users\pc\Pictures\34ffa6o.gif">
            <a:hlinkClick r:id="rId2" action="ppaction://hlinksldjump"/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584502"/>
            <a:ext cx="3744416" cy="4508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atay Kaydırma 3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077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lec914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ectric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1728192" cy="12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pc\Pictures\electric.jpg">
            <a:hlinkClick r:id="rId4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068960"/>
            <a:ext cx="2448272" cy="2213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pc\Pictures\garage_front2.gi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852935"/>
            <a:ext cx="2880320" cy="259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8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9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9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10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758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WELL DONE</a:t>
            </a:r>
            <a:endParaRPr lang="tr-TR" dirty="0"/>
          </a:p>
        </p:txBody>
      </p:sp>
      <p:pic>
        <p:nvPicPr>
          <p:cNvPr id="11266" name="Picture 2" descr="C:\Users\pc\Pictures\hareketli-044.gif">
            <a:hlinkClick r:id="rId4" action="ppaction://hlinksldjump"/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79910"/>
            <a:ext cx="5328591" cy="399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1640" y="4941168"/>
            <a:ext cx="880864" cy="880864"/>
          </a:xfrm>
          <a:prstGeom prst="rect">
            <a:avLst/>
          </a:prstGeom>
        </p:spPr>
      </p:pic>
      <p:sp>
        <p:nvSpPr>
          <p:cNvPr id="5" name="Yatay Kaydırma 4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89904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TRY AGAIN</a:t>
            </a:r>
            <a:endParaRPr lang="tr-TR" dirty="0"/>
          </a:p>
        </p:txBody>
      </p:sp>
      <p:pic>
        <p:nvPicPr>
          <p:cNvPr id="12290" name="Picture 2" descr="C:\Users\pc\Pictures\cagnolinosimpaticozn2dp5.gif">
            <a:hlinkClick r:id="rId2" action="ppaction://hlinksldjump"/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7704856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atay Kaydırma 3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5059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roc89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broccoli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010" y="1429296"/>
            <a:ext cx="1528798" cy="120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pc\Pictures\brocoli.jpg">
            <a:hlinkClick r:id="rId4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010" y="3140968"/>
            <a:ext cx="2782824" cy="2682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pc\Pictures\negative_sign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068960"/>
            <a:ext cx="324036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atay Kaydırma 10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8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2" name="Yatay Kaydırma 11">
            <a:hlinkClick r:id="rId9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9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10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4707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2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pc\Pictures\brocoli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788" y="2171224"/>
            <a:ext cx="2782824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broc89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broccoli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5157788"/>
            <a:ext cx="736600" cy="73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6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33022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PERFECT</a:t>
            </a:r>
            <a:endParaRPr lang="tr-TR" dirty="0"/>
          </a:p>
        </p:txBody>
      </p:sp>
      <p:pic>
        <p:nvPicPr>
          <p:cNvPr id="13314" name="Picture 2" descr="C:\Users\pc\Pictures\hareketli-kedi-resimleri-5.gif">
            <a:hlinkClick r:id="rId4" action="ppaction://hlinksldjump"/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28359"/>
            <a:ext cx="6480720" cy="432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1640" y="4941168"/>
            <a:ext cx="880864" cy="880864"/>
          </a:xfrm>
          <a:prstGeom prst="rect">
            <a:avLst/>
          </a:prstGeom>
        </p:spPr>
      </p:pic>
      <p:sp>
        <p:nvSpPr>
          <p:cNvPr id="5" name="Yatay Kaydırma 4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8221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TRY AGAIN</a:t>
            </a:r>
            <a:endParaRPr lang="tr-TR" dirty="0"/>
          </a:p>
        </p:txBody>
      </p:sp>
      <p:pic>
        <p:nvPicPr>
          <p:cNvPr id="14338" name="Picture 2" descr="C:\Users\pc\Pictures\imagesCAT2M1TE.jpg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32856"/>
            <a:ext cx="5184576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atay Kaydırma 3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00019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v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87624" y="1463773"/>
            <a:ext cx="1368152" cy="969640"/>
          </a:xfrm>
          <a:prstGeom prst="rect">
            <a:avLst/>
          </a:prstGeom>
        </p:spPr>
      </p:pic>
      <p:pic>
        <p:nvPicPr>
          <p:cNvPr id="5" name="Picture 2" descr="C:\Users\pc\Pictures\oval.jpg">
            <a:hlinkClick r:id="rId5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80928"/>
            <a:ext cx="3398538" cy="2157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pc\Pictures\negative_sign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36912"/>
            <a:ext cx="3240360" cy="2265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9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10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10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11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8084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GOOD</a:t>
            </a:r>
            <a:endParaRPr lang="tr-TR" dirty="0"/>
          </a:p>
        </p:txBody>
      </p:sp>
      <p:pic>
        <p:nvPicPr>
          <p:cNvPr id="15362" name="Picture 2" descr="C:\Users\pc\Pictures\graphics-tatty-847319.gif">
            <a:hlinkClick r:id="rId4" action="ppaction://hlinksldjump"/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21644"/>
            <a:ext cx="5976664" cy="4371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1640" y="4941168"/>
            <a:ext cx="880864" cy="880864"/>
          </a:xfrm>
          <a:prstGeom prst="rect">
            <a:avLst/>
          </a:prstGeom>
        </p:spPr>
      </p:pic>
      <p:sp>
        <p:nvSpPr>
          <p:cNvPr id="5" name="Yatay Kaydırma 4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26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TRY AGAIN</a:t>
            </a:r>
            <a:endParaRPr lang="tr-TR" dirty="0"/>
          </a:p>
        </p:txBody>
      </p:sp>
      <p:pic>
        <p:nvPicPr>
          <p:cNvPr id="16386" name="Picture 2" descr="C:\Users\pc\Pictures\eeyore_loves_you____by_cubbilovesyou22-d37wfw0.jpg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4162"/>
            <a:ext cx="7560840" cy="5043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atay Kaydırma 3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4061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ele94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telephone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12" y="980728"/>
            <a:ext cx="1601756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pc\Pictures\red-phone1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060848"/>
            <a:ext cx="367240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pc\Pictures\robot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142377"/>
            <a:ext cx="36004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8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9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9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10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8814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PERFECT</a:t>
            </a:r>
            <a:endParaRPr lang="tr-TR" dirty="0"/>
          </a:p>
        </p:txBody>
      </p:sp>
      <p:pic>
        <p:nvPicPr>
          <p:cNvPr id="17410" name="Picture 2" descr="C:\Users\pc\Pictures\Hareketli-ask-resimleri-ilkresim.gif">
            <a:hlinkClick r:id="rId4" action="ppaction://hlinksldjump"/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96078"/>
            <a:ext cx="7344816" cy="510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congragulations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07704" y="5301208"/>
            <a:ext cx="609600" cy="609600"/>
          </a:xfrm>
          <a:prstGeom prst="rect">
            <a:avLst/>
          </a:prstGeom>
        </p:spPr>
      </p:pic>
      <p:sp>
        <p:nvSpPr>
          <p:cNvPr id="7" name="Yatay Kaydırma 6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7121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2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TRY AGAIN</a:t>
            </a:r>
            <a:endParaRPr lang="tr-TR" dirty="0"/>
          </a:p>
        </p:txBody>
      </p:sp>
      <p:pic>
        <p:nvPicPr>
          <p:cNvPr id="18434" name="Picture 2" descr="C:\Users\pc\Pictures\cadıı.gif">
            <a:hlinkClick r:id="rId4" action="ppaction://hlinksldjump"/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15640"/>
            <a:ext cx="7992888" cy="5053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cadıı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9632" y="3589020"/>
            <a:ext cx="609600" cy="609600"/>
          </a:xfrm>
          <a:prstGeom prst="rect">
            <a:avLst/>
          </a:prstGeom>
        </p:spPr>
      </p:pic>
      <p:sp>
        <p:nvSpPr>
          <p:cNvPr id="5" name="Yatay Kaydırma 4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00430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quiz94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quiz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18" y="1556792"/>
            <a:ext cx="1296144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pc\Pictures\Tests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348880"/>
            <a:ext cx="2736304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pc\Pictures\deu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564904"/>
            <a:ext cx="344183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8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9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9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10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9270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PERFECT</a:t>
            </a:r>
            <a:endParaRPr lang="tr-TR" dirty="0"/>
          </a:p>
        </p:txBody>
      </p:sp>
      <p:pic>
        <p:nvPicPr>
          <p:cNvPr id="19458" name="Picture 2" descr="C:\Users\pc\Pictures\winnieandmickey_1267637774.jpg">
            <a:hlinkClick r:id="rId4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7920880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1640" y="4941168"/>
            <a:ext cx="880864" cy="880864"/>
          </a:xfrm>
          <a:prstGeom prst="rect">
            <a:avLst/>
          </a:prstGeom>
        </p:spPr>
      </p:pic>
      <p:sp>
        <p:nvSpPr>
          <p:cNvPr id="5" name="Yatay Kaydırma 4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2738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c\Pictures\cafeteria_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210" y="857548"/>
            <a:ext cx="7620000" cy="507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cafe914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cafeteria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084763"/>
            <a:ext cx="1258888" cy="125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6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8318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TRY AGAIN</a:t>
            </a:r>
            <a:endParaRPr lang="tr-TR" dirty="0"/>
          </a:p>
        </p:txBody>
      </p:sp>
      <p:pic>
        <p:nvPicPr>
          <p:cNvPr id="20482" name="Picture 2" descr="C:\Users\pc\Pictures\yczzov0p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192" y="2348880"/>
            <a:ext cx="659120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kopeksesi9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99592" y="5589240"/>
            <a:ext cx="609600" cy="609600"/>
          </a:xfrm>
          <a:prstGeom prst="rect">
            <a:avLst/>
          </a:prstGeom>
        </p:spPr>
      </p:pic>
      <p:sp>
        <p:nvSpPr>
          <p:cNvPr id="6" name="Yatay Kaydırma 5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8049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ebra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7584" y="1124744"/>
            <a:ext cx="1008112" cy="753616"/>
          </a:xfrm>
          <a:prstGeom prst="rect">
            <a:avLst/>
          </a:prstGeom>
        </p:spPr>
      </p:pic>
      <p:pic>
        <p:nvPicPr>
          <p:cNvPr id="5" name="Picture 2" descr="C:\Users\pc\Pictures\Zebra-Resimleri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08920"/>
            <a:ext cx="2952328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pc\Pictures\oval.jpg">
            <a:hlinkClick r:id="rId7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356992"/>
            <a:ext cx="3398538" cy="2157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9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10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10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11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1870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GOOD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2531" name="Picture 3" descr="C:\Users\pc\Pictures\g8xdw43m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8136903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gragulations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67544" y="5445224"/>
            <a:ext cx="1185664" cy="609600"/>
          </a:xfrm>
          <a:prstGeom prst="rect">
            <a:avLst/>
          </a:prstGeom>
        </p:spPr>
      </p:pic>
      <p:sp>
        <p:nvSpPr>
          <p:cNvPr id="7" name="Yatay Kaydırma 6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6065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2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TRY AGAIN</a:t>
            </a:r>
            <a:endParaRPr lang="tr-TR" dirty="0"/>
          </a:p>
        </p:txBody>
      </p:sp>
      <p:pic>
        <p:nvPicPr>
          <p:cNvPr id="21506" name="Picture 2" descr="C:\Users\pc\Pictures\schmomel_112.gif">
            <a:hlinkClick r:id="rId2" action="ppaction://hlinksldjump"/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15758"/>
            <a:ext cx="7416824" cy="4809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atay Kaydırma 3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0656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si930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music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1281582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http://art.phillipmartin.info/arts_jazz.gi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337215"/>
            <a:ext cx="2592288" cy="381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pc\Pictures\yogurt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343" y="2852936"/>
            <a:ext cx="3175633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8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9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9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10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30143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PERFECT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3555" name="Picture 3" descr="C:\Users\pc\Pictures\1379345888-381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5900"/>
            <a:ext cx="8496944" cy="525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1640" y="4941168"/>
            <a:ext cx="880864" cy="880864"/>
          </a:xfrm>
          <a:prstGeom prst="rect">
            <a:avLst/>
          </a:prstGeom>
        </p:spPr>
      </p:pic>
      <p:sp>
        <p:nvSpPr>
          <p:cNvPr id="6" name="Yatay Kaydırma 5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0783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TRY AGAIN</a:t>
            </a:r>
            <a:endParaRPr lang="tr-TR" dirty="0"/>
          </a:p>
        </p:txBody>
      </p:sp>
      <p:pic>
        <p:nvPicPr>
          <p:cNvPr id="24578" name="Picture 2" descr="C:\Users\pc\Pictures\imagesCA4WMT82.jpg">
            <a:hlinkClick r:id="rId4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29794"/>
            <a:ext cx="7200800" cy="542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cadıı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5465" y="5589240"/>
            <a:ext cx="609600" cy="609600"/>
          </a:xfrm>
          <a:prstGeom prst="rect">
            <a:avLst/>
          </a:prstGeom>
        </p:spPr>
      </p:pic>
      <p:sp>
        <p:nvSpPr>
          <p:cNvPr id="5" name="Yatay Kaydırma 4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9518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eli914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helicopter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pc\Pictures\Tests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309" y="1617135"/>
            <a:ext cx="266429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pc\Pictures\helicopter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572" y="1861220"/>
            <a:ext cx="2957444" cy="322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8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9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9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10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6093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PERFECT</a:t>
            </a:r>
            <a:endParaRPr lang="tr-TR" dirty="0"/>
          </a:p>
        </p:txBody>
      </p:sp>
      <p:pic>
        <p:nvPicPr>
          <p:cNvPr id="25603" name="Picture 3" descr="C:\Users\pc\Pictures\51580_0.gif">
            <a:hlinkClick r:id="rId4" action="ppaction://hlinksldjump"/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3256"/>
            <a:ext cx="7992888" cy="573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1640" y="4941168"/>
            <a:ext cx="880864" cy="880864"/>
          </a:xfrm>
          <a:prstGeom prst="rect">
            <a:avLst/>
          </a:prstGeom>
        </p:spPr>
      </p:pic>
      <p:sp>
        <p:nvSpPr>
          <p:cNvPr id="5" name="Yatay Kaydırma 4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7496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TRY AGAIN</a:t>
            </a:r>
            <a:endParaRPr lang="tr-TR" dirty="0"/>
          </a:p>
        </p:txBody>
      </p:sp>
      <p:pic>
        <p:nvPicPr>
          <p:cNvPr id="26626" name="Picture 2" descr="C:\Users\pc\Pictures\12597961935vRqX5.jpg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6336704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atay Kaydırma 3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1545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occupations.phillipmartin.info/occupations_doctor.gif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894" y="1554163"/>
            <a:ext cx="4232612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doct914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doctor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156200"/>
            <a:ext cx="665163" cy="66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6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6869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rai94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train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738188" cy="738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4" descr="http://www.vector-eps.com/wp-content/gallery/children-toys-vectors/toy-train-vector-clipart.jpg">
            <a:hlinkClick r:id="rId4" action="ppaction://hlinksldjump"/>
          </p:cNvPr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47" y="2636912"/>
            <a:ext cx="3614689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C:\Users\pc\Pictures\veterinarian-assessing-a-puppy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780928"/>
            <a:ext cx="381843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atay Kaydırma 6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8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9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9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Yatay Kaydırma 8">
            <a:hlinkClick r:id="rId10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2600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Well</a:t>
            </a:r>
            <a:r>
              <a:rPr lang="tr-TR" dirty="0" smtClean="0"/>
              <a:t> done</a:t>
            </a:r>
            <a:endParaRPr lang="tr-TR" dirty="0"/>
          </a:p>
        </p:txBody>
      </p:sp>
      <p:pic>
        <p:nvPicPr>
          <p:cNvPr id="27650" name="Picture 2" descr="C:\Users\pc\Pictures\blomst_012.gif">
            <a:hlinkClick r:id="rId4" action="ppaction://hlinksldjump"/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92645"/>
            <a:ext cx="6480720" cy="5465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1640" y="4941168"/>
            <a:ext cx="880864" cy="880864"/>
          </a:xfrm>
          <a:prstGeom prst="rect">
            <a:avLst/>
          </a:prstGeom>
        </p:spPr>
      </p:pic>
      <p:sp>
        <p:nvSpPr>
          <p:cNvPr id="5" name="Yatay Kaydırma 4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1807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Try</a:t>
            </a:r>
            <a:r>
              <a:rPr lang="tr-TR" dirty="0" smtClean="0"/>
              <a:t> </a:t>
            </a:r>
            <a:r>
              <a:rPr lang="tr-TR" dirty="0" err="1" smtClean="0"/>
              <a:t>agaın</a:t>
            </a:r>
            <a:endParaRPr lang="tr-TR" dirty="0"/>
          </a:p>
        </p:txBody>
      </p:sp>
      <p:pic>
        <p:nvPicPr>
          <p:cNvPr id="28674" name="Picture 2" descr="C:\Users\pc\Pictures\sad.png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7632848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atay Kaydırma 3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94163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554163"/>
            <a:ext cx="6571456" cy="2738934"/>
          </a:xfrm>
        </p:spPr>
        <p:txBody>
          <a:bodyPr/>
          <a:lstStyle/>
          <a:p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Şimdiiii</a:t>
            </a:r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 test </a:t>
            </a:r>
            <a:r>
              <a:rPr lang="tr-TR" b="1" dirty="0" err="1" smtClean="0">
                <a:solidFill>
                  <a:schemeClr val="tx1"/>
                </a:solidFill>
                <a:latin typeface="Comic Sans MS" pitchFamily="66" charset="0"/>
              </a:rPr>
              <a:t>zamanıııı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9698" name="Picture 2" descr="C:\Users\pc\Pictures\rockn_rol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97699"/>
            <a:ext cx="2041376" cy="2041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atay Kaydırma 4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3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Yatay Kaydırma 5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4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899592" y="3933056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atin typeface="Comic Sans MS" pitchFamily="66" charset="0"/>
              </a:rPr>
              <a:t>Sesi dinleyip doğru yazılışı bulmaya çalışalım </a:t>
            </a:r>
            <a:endParaRPr lang="tr-TR" sz="2400" b="1" dirty="0">
              <a:latin typeface="Comic Sans MS" pitchFamily="66" charset="0"/>
            </a:endParaRPr>
          </a:p>
        </p:txBody>
      </p:sp>
      <p:sp>
        <p:nvSpPr>
          <p:cNvPr id="7" name="Yatay Kaydırma 6">
            <a:hlinkClick r:id="rId5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8569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mbulanc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560" y="2276872"/>
            <a:ext cx="2088232" cy="2016224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3333729" y="2110384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Script MT Bold" pitchFamily="66" charset="0"/>
              </a:rPr>
              <a:t>A) </a:t>
            </a:r>
            <a:r>
              <a:rPr lang="tr-TR" sz="3600" b="1" dirty="0" smtClean="0">
                <a:latin typeface="Script MT Bold" pitchFamily="66" charset="0"/>
                <a:hlinkClick r:id="rId5" action="ppaction://hlinksldjump"/>
              </a:rPr>
              <a:t>BROCCOLI</a:t>
            </a:r>
            <a:endParaRPr lang="tr-TR" sz="3600" b="1" dirty="0">
              <a:latin typeface="Script MT Bold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347864" y="3146484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Script MT Bold" pitchFamily="66" charset="0"/>
              </a:rPr>
              <a:t>B) </a:t>
            </a:r>
            <a:r>
              <a:rPr lang="tr-TR" sz="3600" b="1" dirty="0" smtClean="0">
                <a:latin typeface="Script MT Bold" pitchFamily="66" charset="0"/>
                <a:hlinkClick r:id="rId6" action="ppaction://hlinksldjump"/>
              </a:rPr>
              <a:t>AMBULANCE</a:t>
            </a:r>
            <a:endParaRPr lang="tr-TR" sz="3600" b="1" dirty="0">
              <a:latin typeface="Script MT Bold" pitchFamily="66" charset="0"/>
            </a:endParaRPr>
          </a:p>
        </p:txBody>
      </p:sp>
      <p:sp>
        <p:nvSpPr>
          <p:cNvPr id="7" name="Metin kutusu 6">
            <a:hlinkClick r:id="rId5" action="ppaction://hlinksldjump"/>
          </p:cNvPr>
          <p:cNvSpPr txBox="1"/>
          <p:nvPr/>
        </p:nvSpPr>
        <p:spPr>
          <a:xfrm>
            <a:off x="3491880" y="4053330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Script MT Bold" pitchFamily="66" charset="0"/>
              </a:rPr>
              <a:t>C) OVAL</a:t>
            </a:r>
            <a:endParaRPr lang="tr-TR" sz="3600" b="1" dirty="0">
              <a:latin typeface="Script MT Bold" pitchFamily="66" charset="0"/>
            </a:endParaRPr>
          </a:p>
        </p:txBody>
      </p:sp>
      <p:sp>
        <p:nvSpPr>
          <p:cNvPr id="8" name="Yatay Kaydırma 7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7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Yatay Kaydırma 8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8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" name="Yatay Kaydırma 9">
            <a:hlinkClick r:id="rId9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0591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TRY AGAIN !</a:t>
            </a:r>
            <a:endParaRPr lang="tr-TR" dirty="0"/>
          </a:p>
        </p:txBody>
      </p:sp>
      <p:pic>
        <p:nvPicPr>
          <p:cNvPr id="1027" name="Picture 3" descr="C:\Users\pc\Pictures\79617084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806489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atay Kaydırma 3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2543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WELL DONE!</a:t>
            </a:r>
            <a:endParaRPr lang="tr-TR" dirty="0"/>
          </a:p>
        </p:txBody>
      </p:sp>
      <p:pic>
        <p:nvPicPr>
          <p:cNvPr id="3074" name="Picture 2" descr="C:\Users\pc\Pictures\14o3n87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14994"/>
            <a:ext cx="7128791" cy="538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atay Kaydırma 3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7665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vete946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veterinarian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1512168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>
            <a:hlinkClick r:id="rId4" action="ppaction://hlinksldjump"/>
          </p:cNvPr>
          <p:cNvSpPr txBox="1"/>
          <p:nvPr/>
        </p:nvSpPr>
        <p:spPr>
          <a:xfrm>
            <a:off x="3563888" y="1815207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Script MT Bold" pitchFamily="66" charset="0"/>
              </a:rPr>
              <a:t>A) DOCTOR</a:t>
            </a:r>
            <a:endParaRPr lang="tr-TR" sz="3600" b="1" dirty="0">
              <a:latin typeface="Script MT Bold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563888" y="2636912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Script MT Bold" pitchFamily="66" charset="0"/>
                <a:hlinkClick r:id="rId4" action="ppaction://hlinksldjump"/>
              </a:rPr>
              <a:t>B)SUPERMARKET</a:t>
            </a:r>
            <a:endParaRPr lang="tr-TR" sz="3600" b="1" dirty="0">
              <a:latin typeface="Script MT Bold" pitchFamily="66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563888" y="3609890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Script MT Bold" pitchFamily="66" charset="0"/>
              </a:rPr>
              <a:t>C) </a:t>
            </a:r>
            <a:r>
              <a:rPr lang="tr-TR" sz="3600" b="1" dirty="0" smtClean="0">
                <a:latin typeface="Script MT Bold" pitchFamily="66" charset="0"/>
                <a:hlinkClick r:id="rId5" action="ppaction://hlinksldjump"/>
              </a:rPr>
              <a:t>VETERINARIAN</a:t>
            </a:r>
            <a:endParaRPr lang="tr-TR" sz="3600" b="1" dirty="0">
              <a:latin typeface="Script MT Bold" pitchFamily="66" charset="0"/>
            </a:endParaRPr>
          </a:p>
        </p:txBody>
      </p:sp>
      <p:sp>
        <p:nvSpPr>
          <p:cNvPr id="8" name="Yatay Kaydırma 7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Yatay Kaydırma 8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7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" name="Yatay Kaydırma 9">
            <a:hlinkClick r:id="rId8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1401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TRY AGAIN!</a:t>
            </a:r>
            <a:endParaRPr lang="tr-TR" dirty="0"/>
          </a:p>
        </p:txBody>
      </p:sp>
      <p:pic>
        <p:nvPicPr>
          <p:cNvPr id="4099" name="Picture 3" descr="C:\Users\pc\Pictures\cadıı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496944" cy="5328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cadıı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5463" y="5589240"/>
            <a:ext cx="609600" cy="609600"/>
          </a:xfrm>
          <a:prstGeom prst="rect">
            <a:avLst/>
          </a:prstGeom>
        </p:spPr>
      </p:pic>
      <p:sp>
        <p:nvSpPr>
          <p:cNvPr id="5" name="Yatay Kaydırma 4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492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PERFECT!</a:t>
            </a:r>
            <a:endParaRPr lang="tr-TR" dirty="0"/>
          </a:p>
        </p:txBody>
      </p:sp>
      <p:pic>
        <p:nvPicPr>
          <p:cNvPr id="5122" name="Picture 2" descr="C:\Users\pc\Pictures\altalenad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95568"/>
            <a:ext cx="8856984" cy="5101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atay Kaydırma 3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7657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pc\Pictures\electric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50" y="2350294"/>
            <a:ext cx="2857500" cy="293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elec914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ectric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246688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6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8530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obo946.wav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wavAudioFile r:embed="rId1" name="robot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64904"/>
            <a:ext cx="2016224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>
            <a:hlinkClick r:id="rId4" action="ppaction://hlinksldjump"/>
          </p:cNvPr>
          <p:cNvSpPr txBox="1"/>
          <p:nvPr/>
        </p:nvSpPr>
        <p:spPr>
          <a:xfrm>
            <a:off x="4355976" y="2420888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Script MT Bold" pitchFamily="66" charset="0"/>
              </a:rPr>
              <a:t>A) ROBOT</a:t>
            </a:r>
            <a:endParaRPr lang="tr-TR" sz="3600" b="1" dirty="0">
              <a:latin typeface="Script MT Bold" pitchFamily="66" charset="0"/>
            </a:endParaRPr>
          </a:p>
        </p:txBody>
      </p:sp>
      <p:sp>
        <p:nvSpPr>
          <p:cNvPr id="6" name="Metin kutusu 5">
            <a:hlinkClick r:id="rId5" action="ppaction://hlinksldjump"/>
          </p:cNvPr>
          <p:cNvSpPr txBox="1"/>
          <p:nvPr/>
        </p:nvSpPr>
        <p:spPr>
          <a:xfrm>
            <a:off x="4336722" y="3331778"/>
            <a:ext cx="3547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Script MT Bold" pitchFamily="66" charset="0"/>
              </a:rPr>
              <a:t>B) MUSIC </a:t>
            </a:r>
            <a:endParaRPr lang="tr-TR" sz="3600" b="1" dirty="0">
              <a:latin typeface="Script MT Bold" pitchFamily="66" charset="0"/>
            </a:endParaRPr>
          </a:p>
        </p:txBody>
      </p:sp>
      <p:sp>
        <p:nvSpPr>
          <p:cNvPr id="7" name="Metin kutusu 6">
            <a:hlinkClick r:id="rId5" action="ppaction://hlinksldjump"/>
          </p:cNvPr>
          <p:cNvSpPr txBox="1"/>
          <p:nvPr/>
        </p:nvSpPr>
        <p:spPr>
          <a:xfrm>
            <a:off x="4336722" y="4267215"/>
            <a:ext cx="4267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Script MT Bold" pitchFamily="66" charset="0"/>
              </a:rPr>
              <a:t>C) HELICOPTER</a:t>
            </a:r>
            <a:endParaRPr lang="tr-TR" sz="3600" b="1" dirty="0">
              <a:latin typeface="Script MT Bold" pitchFamily="66" charset="0"/>
            </a:endParaRPr>
          </a:p>
        </p:txBody>
      </p:sp>
      <p:sp>
        <p:nvSpPr>
          <p:cNvPr id="8" name="Yatay Kaydırma 7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Yatay Kaydırma 8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7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" name="Yatay Kaydırma 9">
            <a:hlinkClick r:id="rId8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8135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TRY AGAIN!</a:t>
            </a:r>
            <a:endParaRPr lang="tr-TR" dirty="0"/>
          </a:p>
        </p:txBody>
      </p:sp>
      <p:pic>
        <p:nvPicPr>
          <p:cNvPr id="7170" name="Picture 2" descr="C:\Users\pc\Pictures\kpekkelebek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8712968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atay Kaydırma 3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0077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GOOD!</a:t>
            </a:r>
            <a:endParaRPr lang="tr-TR" dirty="0"/>
          </a:p>
        </p:txBody>
      </p:sp>
      <p:pic>
        <p:nvPicPr>
          <p:cNvPr id="6146" name="Picture 2" descr="C:\Users\pc\Pictures\dziewczynkags1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24744"/>
            <a:ext cx="655272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atay Kaydırma 3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2508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779912" y="2564904"/>
            <a:ext cx="4320480" cy="674712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  <a:hlinkClick r:id="rId4" action="ppaction://hlinksldjump"/>
              </a:rPr>
              <a:t>a) oval </a:t>
            </a:r>
            <a:endParaRPr lang="tr-TR" b="1" dirty="0">
              <a:solidFill>
                <a:schemeClr val="tx1"/>
              </a:solidFill>
              <a:latin typeface="Comic Sans MS" pitchFamily="66" charset="0"/>
              <a:hlinkClick r:id="rId4" action="ppaction://hlinksldjump"/>
            </a:endParaRPr>
          </a:p>
        </p:txBody>
      </p:sp>
      <p:pic>
        <p:nvPicPr>
          <p:cNvPr id="4" name="negative.wma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600" y="2780928"/>
            <a:ext cx="1944216" cy="1944216"/>
          </a:xfrm>
          <a:prstGeom prst="rect">
            <a:avLst/>
          </a:prstGeom>
        </p:spPr>
      </p:pic>
      <p:sp>
        <p:nvSpPr>
          <p:cNvPr id="5" name="Metin kutusu 4">
            <a:hlinkClick r:id="rId6" action="ppaction://hlinksldjump"/>
          </p:cNvPr>
          <p:cNvSpPr txBox="1"/>
          <p:nvPr/>
        </p:nvSpPr>
        <p:spPr>
          <a:xfrm>
            <a:off x="3779912" y="3448059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Comic Sans MS" pitchFamily="66" charset="0"/>
              </a:rPr>
              <a:t>B) NEGATIVE</a:t>
            </a:r>
            <a:endParaRPr lang="tr-TR" sz="3600" b="1" dirty="0">
              <a:latin typeface="Comic Sans MS" pitchFamily="66" charset="0"/>
            </a:endParaRPr>
          </a:p>
        </p:txBody>
      </p:sp>
      <p:sp>
        <p:nvSpPr>
          <p:cNvPr id="6" name="Metin kutusu 5">
            <a:hlinkClick r:id="rId4" action="ppaction://hlinksldjump"/>
          </p:cNvPr>
          <p:cNvSpPr txBox="1"/>
          <p:nvPr/>
        </p:nvSpPr>
        <p:spPr>
          <a:xfrm>
            <a:off x="3779912" y="4221088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Comic Sans MS" pitchFamily="66" charset="0"/>
              </a:rPr>
              <a:t>C) TRAIN </a:t>
            </a:r>
            <a:endParaRPr lang="tr-TR" sz="3600" b="1" dirty="0">
              <a:latin typeface="Comic Sans MS" pitchFamily="66" charset="0"/>
            </a:endParaRPr>
          </a:p>
        </p:txBody>
      </p:sp>
      <p:sp>
        <p:nvSpPr>
          <p:cNvPr id="7" name="Yatay Kaydırma 6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7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8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Yatay Kaydırma 8">
            <a:hlinkClick r:id="rId9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8751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TRY AGAIN!</a:t>
            </a:r>
            <a:endParaRPr lang="tr-TR" dirty="0"/>
          </a:p>
        </p:txBody>
      </p:sp>
      <p:pic>
        <p:nvPicPr>
          <p:cNvPr id="2050" name="Picture 2" descr="C:\Users\pc\Pictures\34ffa6o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8352928" cy="561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atay Kaydırma 4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8859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PERFECT!</a:t>
            </a:r>
            <a:endParaRPr lang="tr-TR" dirty="0"/>
          </a:p>
        </p:txBody>
      </p:sp>
      <p:pic>
        <p:nvPicPr>
          <p:cNvPr id="1026" name="Picture 2" descr="C:\Users\pc\Pictures\kelebekler_hareketli_gif_animasyon_14054_1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712968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atay Kaydırma 4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5261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emon.wma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9592" y="1988840"/>
            <a:ext cx="1893168" cy="1893168"/>
          </a:xfrm>
          <a:prstGeom prst="rect">
            <a:avLst/>
          </a:prstGeom>
        </p:spPr>
      </p:pic>
      <p:sp>
        <p:nvSpPr>
          <p:cNvPr id="8" name="Metin kutusu 7">
            <a:hlinkClick r:id="rId5" action="ppaction://hlinksldjump"/>
          </p:cNvPr>
          <p:cNvSpPr txBox="1"/>
          <p:nvPr/>
        </p:nvSpPr>
        <p:spPr>
          <a:xfrm>
            <a:off x="3491880" y="1844824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Script MT Bold" pitchFamily="66" charset="0"/>
              </a:rPr>
              <a:t>A) ROBOT</a:t>
            </a:r>
            <a:endParaRPr lang="tr-TR" sz="3600" b="1" dirty="0">
              <a:latin typeface="Script MT Bold" pitchFamily="66" charset="0"/>
            </a:endParaRPr>
          </a:p>
        </p:txBody>
      </p:sp>
      <p:sp>
        <p:nvSpPr>
          <p:cNvPr id="10" name="Metin kutusu 9">
            <a:hlinkClick r:id="rId5" action="ppaction://hlinksldjump"/>
          </p:cNvPr>
          <p:cNvSpPr txBox="1"/>
          <p:nvPr/>
        </p:nvSpPr>
        <p:spPr>
          <a:xfrm>
            <a:off x="3491880" y="2852935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Script MT Bold" pitchFamily="66" charset="0"/>
              </a:rPr>
              <a:t>B) AMBULANCE</a:t>
            </a:r>
            <a:endParaRPr lang="tr-TR" sz="3600" b="1" dirty="0">
              <a:latin typeface="Script MT Bold" pitchFamily="66" charset="0"/>
            </a:endParaRPr>
          </a:p>
        </p:txBody>
      </p:sp>
      <p:sp>
        <p:nvSpPr>
          <p:cNvPr id="11" name="Metin kutusu 10">
            <a:hlinkClick r:id="rId6" action="ppaction://hlinksldjump"/>
          </p:cNvPr>
          <p:cNvSpPr txBox="1"/>
          <p:nvPr/>
        </p:nvSpPr>
        <p:spPr>
          <a:xfrm>
            <a:off x="3491880" y="3926559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Script MT Bold" pitchFamily="66" charset="0"/>
              </a:rPr>
              <a:t>C) LEMON</a:t>
            </a:r>
            <a:endParaRPr lang="tr-TR" sz="3600" b="1" dirty="0">
              <a:latin typeface="Script MT Bold" pitchFamily="66" charset="0"/>
            </a:endParaRPr>
          </a:p>
        </p:txBody>
      </p:sp>
      <p:sp>
        <p:nvSpPr>
          <p:cNvPr id="12" name="Yatay Kaydırma 11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7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3" name="Yatay Kaydırma 12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8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" name="Yatay Kaydırma 13">
            <a:hlinkClick r:id="rId9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5524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TRY AGAIN!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 descr="C:\Users\pc\Pictures\cadd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340768"/>
            <a:ext cx="7560840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cadıı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5465" y="5589240"/>
            <a:ext cx="609600" cy="609600"/>
          </a:xfrm>
          <a:prstGeom prst="rect">
            <a:avLst/>
          </a:prstGeom>
        </p:spPr>
      </p:pic>
      <p:sp>
        <p:nvSpPr>
          <p:cNvPr id="6" name="Yatay Kaydırma 5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3779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PERFECT!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 descr="C:\Users\pc\Pictures\FARE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8964488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atay Kaydırma 4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43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139952" y="2276872"/>
            <a:ext cx="3403104" cy="838200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  <a:hlinkClick r:id="rId3" action="ppaction://hlinksldjump"/>
              </a:rPr>
              <a:t> </a:t>
            </a:r>
            <a:r>
              <a:rPr lang="tr-TR" b="1" dirty="0" smtClean="0">
                <a:solidFill>
                  <a:schemeClr val="tx1"/>
                </a:solidFill>
                <a:latin typeface="Script MT Bold" pitchFamily="66" charset="0"/>
                <a:hlinkClick r:id="rId3" action="ppaction://hlinksldjump"/>
              </a:rPr>
              <a:t>a) </a:t>
            </a:r>
            <a:r>
              <a:rPr lang="tr-TR" b="1" dirty="0" err="1" smtClean="0">
                <a:solidFill>
                  <a:schemeClr val="tx1"/>
                </a:solidFill>
                <a:latin typeface="Script MT Bold" pitchFamily="66" charset="0"/>
                <a:hlinkClick r:id="rId3" action="ppaction://hlinksldjump"/>
              </a:rPr>
              <a:t>traın</a:t>
            </a:r>
            <a:endParaRPr lang="tr-TR" b="1" dirty="0">
              <a:solidFill>
                <a:schemeClr val="tx1"/>
              </a:solidFill>
              <a:latin typeface="Script MT Bold" pitchFamily="66" charset="0"/>
              <a:hlinkClick r:id="rId3" action="ppaction://hlinksldjump"/>
            </a:endParaRPr>
          </a:p>
        </p:txBody>
      </p:sp>
      <p:pic>
        <p:nvPicPr>
          <p:cNvPr id="4" name="jack930.wav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wavAudioFile r:embed="rId1" name="jacket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36912"/>
            <a:ext cx="165618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>
            <a:hlinkClick r:id="rId3" action="ppaction://hlinksldjump"/>
          </p:cNvPr>
          <p:cNvSpPr txBox="1"/>
          <p:nvPr/>
        </p:nvSpPr>
        <p:spPr>
          <a:xfrm>
            <a:off x="4283968" y="3501008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Script MT Bold" pitchFamily="66" charset="0"/>
              </a:rPr>
              <a:t>B) ZEBRA</a:t>
            </a:r>
            <a:endParaRPr lang="tr-TR" sz="3600" b="1" dirty="0">
              <a:latin typeface="Script MT Bold" pitchFamily="66" charset="0"/>
            </a:endParaRPr>
          </a:p>
        </p:txBody>
      </p:sp>
      <p:sp>
        <p:nvSpPr>
          <p:cNvPr id="6" name="Metin kutusu 5">
            <a:hlinkClick r:id="rId5" action="ppaction://hlinksldjump"/>
          </p:cNvPr>
          <p:cNvSpPr txBox="1"/>
          <p:nvPr/>
        </p:nvSpPr>
        <p:spPr>
          <a:xfrm>
            <a:off x="4283968" y="4581128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Script MT Bold" pitchFamily="66" charset="0"/>
              </a:rPr>
              <a:t>C) JACKET</a:t>
            </a:r>
            <a:endParaRPr lang="tr-TR" sz="3600" b="1" dirty="0">
              <a:latin typeface="Script MT Bold" pitchFamily="66" charset="0"/>
            </a:endParaRPr>
          </a:p>
        </p:txBody>
      </p:sp>
      <p:sp>
        <p:nvSpPr>
          <p:cNvPr id="7" name="Yatay Kaydırma 6"/>
          <p:cNvSpPr/>
          <p:nvPr/>
        </p:nvSpPr>
        <p:spPr>
          <a:xfrm>
            <a:off x="1290590" y="113910"/>
            <a:ext cx="1913257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INSTRUCTION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7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Yatay Kaydırma 8">
            <a:hlinkClick r:id="rId8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97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freeclipartstore.com/Soccer%2018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303" y="0"/>
            <a:ext cx="546735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foot914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ootball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45100"/>
            <a:ext cx="720725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2771800" y="0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6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4497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Try</a:t>
            </a:r>
            <a:r>
              <a:rPr lang="tr-TR" dirty="0" smtClean="0"/>
              <a:t> </a:t>
            </a:r>
            <a:r>
              <a:rPr lang="tr-TR" dirty="0" err="1" smtClean="0"/>
              <a:t>agaın</a:t>
            </a:r>
            <a:endParaRPr lang="tr-TR" dirty="0"/>
          </a:p>
        </p:txBody>
      </p:sp>
      <p:pic>
        <p:nvPicPr>
          <p:cNvPr id="4" name="İçerik Yer Tutucusu 3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9144000" cy="5256585"/>
          </a:xfrm>
        </p:spPr>
      </p:pic>
      <p:sp>
        <p:nvSpPr>
          <p:cNvPr id="5" name="Yatay Kaydırma 4">
            <a:hlinkClick r:id="rId4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83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Perfect!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 descr="C:\Users\pc\Pictures\simli-hayvan-gifleri-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784976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atay Kaydırma 4">
            <a:hlinkClick r:id="rId3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Yatay Kaydırma 5">
            <a:hlinkClick r:id="rId3" action="ppaction://hlinksldjump"/>
          </p:cNvPr>
          <p:cNvSpPr/>
          <p:nvPr/>
        </p:nvSpPr>
        <p:spPr>
          <a:xfrm>
            <a:off x="7568208" y="57142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90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Good</a:t>
            </a:r>
            <a:r>
              <a:rPr lang="tr-TR" dirty="0" smtClean="0"/>
              <a:t> </a:t>
            </a:r>
            <a:r>
              <a:rPr lang="tr-TR" dirty="0" err="1" smtClean="0"/>
              <a:t>bye</a:t>
            </a:r>
            <a:r>
              <a:rPr lang="tr-TR" dirty="0" smtClean="0"/>
              <a:t> 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700808"/>
            <a:ext cx="5040560" cy="4104455"/>
          </a:xfrm>
        </p:spPr>
      </p:pic>
      <p:pic>
        <p:nvPicPr>
          <p:cNvPr id="6146" name="Picture 2" descr="C:\Users\pc\Pictures\good-bye-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2276475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667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c\Pictures\garage_front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64704"/>
            <a:ext cx="6316960" cy="442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ara914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garage.wav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534025"/>
            <a:ext cx="720725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atay Kaydırma 9"/>
          <p:cNvSpPr/>
          <p:nvPr/>
        </p:nvSpPr>
        <p:spPr>
          <a:xfrm>
            <a:off x="3491880" y="9896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5" action="ppaction://hlinksldjump"/>
              </a:rPr>
              <a:t>PRACTICE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atay Kaydırma 10">
            <a:hlinkClick r:id="rId6" action="ppaction://hlinksldjump"/>
          </p:cNvPr>
          <p:cNvSpPr/>
          <p:nvPr/>
        </p:nvSpPr>
        <p:spPr>
          <a:xfrm>
            <a:off x="5652120" y="-2293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hlinkClick r:id="rId6" action="ppaction://hlinksldjump"/>
              </a:rPr>
              <a:t>TEST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Yatay Kaydırma 7">
            <a:hlinkClick r:id="rId7" action="ppaction://hlinksldjump"/>
          </p:cNvPr>
          <p:cNvSpPr/>
          <p:nvPr/>
        </p:nvSpPr>
        <p:spPr>
          <a:xfrm>
            <a:off x="7415808" y="5561856"/>
            <a:ext cx="1728192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EXIT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705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534</TotalTime>
  <Words>315</Words>
  <Application>Microsoft Office PowerPoint</Application>
  <PresentationFormat>Ekran Gösterisi (4:3)</PresentationFormat>
  <Paragraphs>224</Paragraphs>
  <Slides>82</Slides>
  <Notes>0</Notes>
  <HiddenSlides>0</HiddenSlides>
  <MMClips>58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82</vt:i4>
      </vt:variant>
    </vt:vector>
  </HeadingPairs>
  <TitlesOfParts>
    <vt:vector size="83" baseType="lpstr">
      <vt:lpstr>Gezinti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PERFECT</vt:lpstr>
      <vt:lpstr>TRY AGAIN</vt:lpstr>
      <vt:lpstr>PowerPoint Sunusu</vt:lpstr>
      <vt:lpstr>WELL DONE</vt:lpstr>
      <vt:lpstr>TRY AGAIN</vt:lpstr>
      <vt:lpstr>PowerPoint Sunusu</vt:lpstr>
      <vt:lpstr>WELL DONE</vt:lpstr>
      <vt:lpstr>TRY AGAIN</vt:lpstr>
      <vt:lpstr>PowerPoint Sunusu</vt:lpstr>
      <vt:lpstr>PERFECT</vt:lpstr>
      <vt:lpstr>TRY AGAIN</vt:lpstr>
      <vt:lpstr>PowerPoint Sunusu</vt:lpstr>
      <vt:lpstr>GOOD</vt:lpstr>
      <vt:lpstr>TRY AGAIN</vt:lpstr>
      <vt:lpstr>PowerPoint Sunusu</vt:lpstr>
      <vt:lpstr>PERFECT</vt:lpstr>
      <vt:lpstr>TRY AGAIN</vt:lpstr>
      <vt:lpstr>PowerPoint Sunusu</vt:lpstr>
      <vt:lpstr>PERFECT</vt:lpstr>
      <vt:lpstr>TRY AGAIN</vt:lpstr>
      <vt:lpstr>PowerPoint Sunusu</vt:lpstr>
      <vt:lpstr>GOOD</vt:lpstr>
      <vt:lpstr>TRY AGAIN</vt:lpstr>
      <vt:lpstr>PowerPoint Sunusu</vt:lpstr>
      <vt:lpstr>PERFECT</vt:lpstr>
      <vt:lpstr>TRY AGAIN</vt:lpstr>
      <vt:lpstr>PowerPoint Sunusu</vt:lpstr>
      <vt:lpstr>PERFECT</vt:lpstr>
      <vt:lpstr>TRY AGAIN</vt:lpstr>
      <vt:lpstr>PowerPoint Sunusu</vt:lpstr>
      <vt:lpstr>Well done</vt:lpstr>
      <vt:lpstr>Try agaın</vt:lpstr>
      <vt:lpstr>PowerPoint Sunusu</vt:lpstr>
      <vt:lpstr>PowerPoint Sunusu</vt:lpstr>
      <vt:lpstr>TRY AGAIN !</vt:lpstr>
      <vt:lpstr>WELL DONE!</vt:lpstr>
      <vt:lpstr>PowerPoint Sunusu</vt:lpstr>
      <vt:lpstr>TRY AGAIN!</vt:lpstr>
      <vt:lpstr>PERFECT!</vt:lpstr>
      <vt:lpstr>PowerPoint Sunusu</vt:lpstr>
      <vt:lpstr>TRY AGAIN!</vt:lpstr>
      <vt:lpstr>GOOD!</vt:lpstr>
      <vt:lpstr>a) oval </vt:lpstr>
      <vt:lpstr>TRY AGAIN!</vt:lpstr>
      <vt:lpstr>PERFECT!</vt:lpstr>
      <vt:lpstr>PowerPoint Sunusu</vt:lpstr>
      <vt:lpstr>TRY AGAIN!</vt:lpstr>
      <vt:lpstr>PERFECT!</vt:lpstr>
      <vt:lpstr> a) traın</vt:lpstr>
      <vt:lpstr>Try agaın</vt:lpstr>
      <vt:lpstr>Perfect!</vt:lpstr>
      <vt:lpstr>Good bye 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43</cp:revision>
  <dcterms:created xsi:type="dcterms:W3CDTF">2013-10-07T16:28:49Z</dcterms:created>
  <dcterms:modified xsi:type="dcterms:W3CDTF">2013-10-11T15:35:32Z</dcterms:modified>
</cp:coreProperties>
</file>