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301" r:id="rId5"/>
    <p:sldId id="259" r:id="rId6"/>
    <p:sldId id="338" r:id="rId7"/>
    <p:sldId id="339" r:id="rId8"/>
    <p:sldId id="340" r:id="rId9"/>
    <p:sldId id="308" r:id="rId10"/>
    <p:sldId id="337" r:id="rId11"/>
    <p:sldId id="284" r:id="rId12"/>
    <p:sldId id="283" r:id="rId13"/>
    <p:sldId id="294" r:id="rId14"/>
    <p:sldId id="341" r:id="rId15"/>
    <p:sldId id="342" r:id="rId16"/>
    <p:sldId id="343" r:id="rId17"/>
    <p:sldId id="344" r:id="rId18"/>
    <p:sldId id="262" r:id="rId19"/>
    <p:sldId id="345" r:id="rId20"/>
    <p:sldId id="346" r:id="rId21"/>
    <p:sldId id="347" r:id="rId22"/>
    <p:sldId id="348" r:id="rId23"/>
    <p:sldId id="349" r:id="rId24"/>
    <p:sldId id="350" r:id="rId25"/>
    <p:sldId id="307" r:id="rId26"/>
    <p:sldId id="311" r:id="rId27"/>
    <p:sldId id="351" r:id="rId28"/>
    <p:sldId id="353" r:id="rId29"/>
    <p:sldId id="319" r:id="rId30"/>
    <p:sldId id="329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31" r:id="rId39"/>
    <p:sldId id="361" r:id="rId40"/>
    <p:sldId id="362" r:id="rId41"/>
    <p:sldId id="363" r:id="rId42"/>
    <p:sldId id="293" r:id="rId43"/>
    <p:sldId id="364" r:id="rId44"/>
    <p:sldId id="365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image" Target="../media/image17.wmf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YAPIM-ÇEKİM EKLERİ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80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72514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Eklerin Özellikleri: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52322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 bakımından köke uyarlar.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Akıl-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Uyum-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ekleri gibi, bu bakımdan da ek, getirildiği kökün ses özelliğine göre uyum sağlar.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da Türkçenin ses uyumlarına uyma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zorunluluğudur.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" y="578903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77916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42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Türkçe’de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iki çeşit ek vardır.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11727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 EKLERİ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ÇEKİM EKLERİ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1=YAPIM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4908" y="904579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Sonuna geldiği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sözcüğün anlamını değiştiren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ondan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türeten eklere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 eki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2" y="1150794"/>
            <a:ext cx="2317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4" y="1141453"/>
            <a:ext cx="18423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10786" y="1168506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Y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141" y="2100365"/>
            <a:ext cx="3031706" cy="374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5402661" y="1148472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gözlük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72000" y="1615334"/>
            <a:ext cx="978408" cy="36004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3559312" y="4623295"/>
            <a:ext cx="2380840" cy="36004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5648" y="3362820"/>
            <a:ext cx="3836832" cy="299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Aşağı Ok 8"/>
          <p:cNvSpPr/>
          <p:nvPr/>
        </p:nvSpPr>
        <p:spPr>
          <a:xfrm>
            <a:off x="7092280" y="2062681"/>
            <a:ext cx="484632" cy="1909311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4346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4" y="1141453"/>
            <a:ext cx="11565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PAINT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2924945"/>
            <a:ext cx="338455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9649015">
            <a:off x="1121262" y="1911500"/>
            <a:ext cx="484632" cy="164285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93985" y="1132314"/>
            <a:ext cx="33984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boyacı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431033" y="983586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şağı Ok 22"/>
          <p:cNvSpPr/>
          <p:nvPr/>
        </p:nvSpPr>
        <p:spPr>
          <a:xfrm rot="16200000">
            <a:off x="3998985" y="4140611"/>
            <a:ext cx="484632" cy="1642857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6156176" y="2033002"/>
            <a:ext cx="484632" cy="103595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5" name="Picture 8" descr="JANI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080" y="3068960"/>
            <a:ext cx="4050529" cy="358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56581">
            <a:off x="1143152" y="2057506"/>
            <a:ext cx="484632" cy="165495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Picture 4" descr="BOOK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51" y="3645024"/>
            <a:ext cx="4036428" cy="27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5614710" y="1132313"/>
            <a:ext cx="33984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8" name="Picture 12" descr="kitaplik_5002_kayin_mav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63310"/>
            <a:ext cx="3217067" cy="470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31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48119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56581">
            <a:off x="1143152" y="2057506"/>
            <a:ext cx="484632" cy="165495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3689648"/>
            <a:ext cx="404413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5614710" y="1132313"/>
            <a:ext cx="33984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25" y="2884981"/>
            <a:ext cx="2996431" cy="37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şağı Ok 22"/>
          <p:cNvSpPr/>
          <p:nvPr/>
        </p:nvSpPr>
        <p:spPr>
          <a:xfrm>
            <a:off x="6693608" y="1787356"/>
            <a:ext cx="484632" cy="1097625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81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simit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46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3732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9560814">
            <a:off x="1001151" y="1833175"/>
            <a:ext cx="484632" cy="172220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8040"/>
            <a:ext cx="3456384" cy="294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5614710" y="1132313"/>
            <a:ext cx="33984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simit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574" y="3241391"/>
            <a:ext cx="3312368" cy="328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şağı Ok 20"/>
          <p:cNvSpPr/>
          <p:nvPr/>
        </p:nvSpPr>
        <p:spPr>
          <a:xfrm>
            <a:off x="6774442" y="1844823"/>
            <a:ext cx="484632" cy="136815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361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7327" y="989330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55146" y="1212344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102597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427497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426056" y="2052469"/>
            <a:ext cx="30343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pasta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637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35254" y="462466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pasta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kömür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kömür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şehir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şehir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2804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843808" y="4624666"/>
            <a:ext cx="15875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09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 KELİME: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kelimenin, daha küçük parçalara ayrılmayan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anlamlı en küçük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parçasına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99792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67844" y="4603893"/>
            <a:ext cx="11161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4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üncü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üncü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0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54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9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fısıl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fısıl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07505" y="2052469"/>
            <a:ext cx="23042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horul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horul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8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510" y="89596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Sonuna geldiği sözcüğün anlamını değiştirmeyen,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içindeki görevini belirleyen eklere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çekim eki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3529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345638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156177" y="1173011"/>
            <a:ext cx="15841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3529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3037"/>
            <a:ext cx="3816423" cy="324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9523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804248" y="1117374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92903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" name="Picture 4" descr="R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98" y="2598390"/>
            <a:ext cx="3786522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13" descr="R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5913" y="2611437"/>
            <a:ext cx="3724275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18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9523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60212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377288" y="1117374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92903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2133037"/>
            <a:ext cx="3721123" cy="345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2133036"/>
            <a:ext cx="3646140" cy="345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70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İSMİN HAL EKLERİ BEŞ TANEDİR: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8874" y="1414532"/>
            <a:ext cx="58632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Yalın hali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083" y="2360082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hâli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783" y="3212976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hâli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yönelme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617" y="260648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9" y="-136525"/>
            <a:ext cx="144524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89036" y="4275449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hâli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4763" y="5227949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hâli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ayrılma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07904" y="882600"/>
            <a:ext cx="22322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3931" y="790267"/>
            <a:ext cx="2952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76611" y="970657"/>
            <a:ext cx="216297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1184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FOOD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404" y="1713597"/>
            <a:ext cx="2617788" cy="448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6" descr="CAND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7904" y="2132856"/>
            <a:ext cx="2232249" cy="406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12" descr="VFL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7297" y="1801654"/>
            <a:ext cx="208756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Belirtme Durumu ( -i hali 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46024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 Durum Eki: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</a:t>
            </a:r>
            <a:r>
              <a:rPr lang="pl-PL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-ı, -u, -ü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581" y="322259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 eylemden etkilenen varlığı belirtir.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981" y="4711507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iki yıl önce dikmiştik..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Belirtme Durumu ( -i hali 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46024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l-PL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gördün mü?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581" y="3222594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tarif etti.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70705" y="4062469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çekmeme yardım eder misin?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1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Yönelme Durumu ( -e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Yönelme Durum Eki: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-a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yapılan eylemin yönünü gösterir.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2551" y="4711496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 yapmış.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46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Yönelme Durumu ( -e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Kardeşimi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götüreceğim.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dinlenmek istiyorum.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6506" y="4206572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Şunları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koyar mısın?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38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Bulunma  Durumu ( -de hali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  Durum Eki: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yapılan eylemin gerçekleştiği yeri gösterir.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24744" y="4588386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kuş var.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74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Bulunma  Durumu ( -de hali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Osman’la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tanışmıştık.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oturup ders çalıştım.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24744" y="4588386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kişi olduğunu sayamadım.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38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Durumu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(-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  Durum Eki: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 eylemin gösterdiği ayrıldığını ,uzaklaştığını gösterir.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0783" y="4919619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Minik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düştü.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8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Durumu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(-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Akşamüstü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ayrıldık.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çıkmadan önce pencereleri kontrol etti.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0783" y="4219054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kalkarken herkese “Afiyet osun.” dedi.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3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Çokluk Eki: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İsimlerin sayı bakımından çokluğunu bildirirler.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çocuklar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,öğrenciler.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İyelik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ekleri: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Eklendiği isimlerin kime ait olduğunu ifade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ederi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62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Kelimelerin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yada gövde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lerine gelerek onlardan yeni anlamlı kelimeler türetmeye yarayan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145231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kitabımız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kitabınız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kitapları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iyelik eklerini,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ismin başına benim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sizin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zamirlerini getirerek bulabiliriz.</a:t>
            </a:r>
          </a:p>
          <a:p>
            <a:pPr algn="ctr"/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30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4=İlgi ekleri               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(Tamlama Ekleri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214" y="1513199"/>
            <a:ext cx="8882406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biçimindedir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Belirtili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isim tamlaması kurar.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kapı-n-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kol-u , müdür-ün oda-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473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TÜREMİŞ SÖZCÜKLER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alarak, yeni anlam kazanmış olan sözcüklerdir.</a:t>
            </a: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836712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7327" y="989330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55146" y="1212344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102597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427497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426056" y="2052469"/>
            <a:ext cx="30343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taksi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637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35254" y="462466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taksi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5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YAPIM-ÇEKİM EKLERİ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80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72514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467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28125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92081" y="868609"/>
            <a:ext cx="35657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47" y="1988840"/>
            <a:ext cx="295659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0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1821109"/>
            <a:ext cx="2160240" cy="30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8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6257" y="1821109"/>
            <a:ext cx="2103482" cy="30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6660232" y="5085183"/>
            <a:ext cx="13321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860033" y="5085184"/>
            <a:ext cx="2088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7625" y="897779"/>
            <a:ext cx="26642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9" descr="JANI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5" y="2005776"/>
            <a:ext cx="5976663" cy="444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3599892" y="913130"/>
            <a:ext cx="11521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752020" y="1467128"/>
            <a:ext cx="978408" cy="26431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718529" y="1051629"/>
            <a:ext cx="13321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40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63015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32446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1" descr="HOUSE1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88840"/>
            <a:ext cx="540027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4946453" y="2132856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29132" y="2153883"/>
            <a:ext cx="21992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2924944"/>
            <a:ext cx="1800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72000" y="2852936"/>
            <a:ext cx="20162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0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3676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9" descr="HURD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456384" cy="4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707905" y="2132856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96136" y="2132856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31134" y="3284984"/>
            <a:ext cx="18650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937448" y="3140968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60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Eklerin Özellikleri: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 başlarına anlam taşımazlar ve kullanılamazlar.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1868" y="3337552"/>
            <a:ext cx="88732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 tek ünlü ya da tek ünsüz sesten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oluşabilirler.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858</Words>
  <Application>Microsoft Office PowerPoint</Application>
  <PresentationFormat>Ekran Gösterisi (4:3)</PresentationFormat>
  <Paragraphs>288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41</cp:revision>
  <dcterms:created xsi:type="dcterms:W3CDTF">2013-07-01T19:15:16Z</dcterms:created>
  <dcterms:modified xsi:type="dcterms:W3CDTF">2013-10-10T15:30:07Z</dcterms:modified>
  <cp:category>www.sorubak.com</cp:category>
  <cp:contentType>www.sorubak.com</cp:contentType>
  <cp:contentStatus>www.sorubak.com</cp:contentStatus>
</cp:coreProperties>
</file>