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2" r:id="rId5"/>
    <p:sldId id="264" r:id="rId6"/>
    <p:sldId id="272" r:id="rId7"/>
    <p:sldId id="270" r:id="rId8"/>
    <p:sldId id="273" r:id="rId9"/>
    <p:sldId id="275" r:id="rId10"/>
    <p:sldId id="271" r:id="rId11"/>
    <p:sldId id="269" r:id="rId12"/>
    <p:sldId id="268" r:id="rId13"/>
    <p:sldId id="267" r:id="rId14"/>
    <p:sldId id="266" r:id="rId15"/>
    <p:sldId id="265" r:id="rId16"/>
    <p:sldId id="261" r:id="rId17"/>
    <p:sldId id="286" r:id="rId18"/>
    <p:sldId id="279" r:id="rId19"/>
    <p:sldId id="276" r:id="rId20"/>
    <p:sldId id="278" r:id="rId21"/>
    <p:sldId id="288" r:id="rId22"/>
    <p:sldId id="287" r:id="rId23"/>
    <p:sldId id="285" r:id="rId24"/>
    <p:sldId id="284" r:id="rId25"/>
    <p:sldId id="283" r:id="rId26"/>
    <p:sldId id="282" r:id="rId27"/>
    <p:sldId id="281" r:id="rId28"/>
    <p:sldId id="289" r:id="rId29"/>
    <p:sldId id="294" r:id="rId30"/>
    <p:sldId id="290" r:id="rId31"/>
    <p:sldId id="293" r:id="rId32"/>
    <p:sldId id="292" r:id="rId33"/>
    <p:sldId id="291" r:id="rId34"/>
    <p:sldId id="259" r:id="rId35"/>
    <p:sldId id="260" r:id="rId3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9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10.07.2013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10.07.2013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10.07.2013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10.07.2013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10.07.2013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10.07.2013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10.07.2013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ARDIŞIK SAYILAR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74034" y="5271591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İDARE İLKOKULU                     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79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çift sayılar: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36712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olan ve her sayı arasında iki fark olan sayılara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çift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sayılar denir.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1520" y="4941168"/>
            <a:ext cx="6614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226570" y="4956933"/>
            <a:ext cx="6614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228698" y="4974637"/>
            <a:ext cx="6614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042220" y="4949980"/>
            <a:ext cx="6614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910541" y="4941163"/>
            <a:ext cx="66145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680011" y="4949980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976155" y="4959914"/>
            <a:ext cx="12961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7272298" y="4959914"/>
            <a:ext cx="133215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851281" y="4956933"/>
            <a:ext cx="36003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888029" y="5001422"/>
            <a:ext cx="36003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860443" y="4980327"/>
            <a:ext cx="36003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3592119" y="5001422"/>
            <a:ext cx="36003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499992" y="5001422"/>
            <a:ext cx="36003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5861346" y="4981882"/>
            <a:ext cx="36003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7092279" y="5008607"/>
            <a:ext cx="36003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8423921" y="5095051"/>
            <a:ext cx="72007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519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UNUTMAYALIM!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5888" y="947629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iki doğal sayı arasında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”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 vardır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Ardışık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iki çift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veya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doğal sayı arasında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”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fark vardır.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6520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sayıların toplamını bulma: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340768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ÖRNEK:1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doğal sayılarının toplamını bulalım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460911"/>
            <a:ext cx="8928992" cy="32316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Eğer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sayıların sayısı tek ise ortadaki sayı ile ardışık sayıların sayısını çarparak toplamı bulabiliriz.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9191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 smtClean="0"/>
          </a:p>
          <a:p>
            <a:endParaRPr lang="tr-TR" b="1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Örnekler:1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39737" y="2341329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8010" y="593686"/>
            <a:ext cx="240723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1.YOL: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556332" y="2371968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640816" y="2341329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682361" y="2341328"/>
            <a:ext cx="160971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764461" y="2380962"/>
            <a:ext cx="132781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Artı 10"/>
          <p:cNvSpPr/>
          <p:nvPr/>
        </p:nvSpPr>
        <p:spPr>
          <a:xfrm>
            <a:off x="1076348" y="2780928"/>
            <a:ext cx="57055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Eşittir 11"/>
          <p:cNvSpPr/>
          <p:nvPr/>
        </p:nvSpPr>
        <p:spPr>
          <a:xfrm>
            <a:off x="7092280" y="2620558"/>
            <a:ext cx="542595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79240" y="465313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Artı 13"/>
          <p:cNvSpPr/>
          <p:nvPr/>
        </p:nvSpPr>
        <p:spPr>
          <a:xfrm>
            <a:off x="2201246" y="2651199"/>
            <a:ext cx="57055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rtı 14"/>
          <p:cNvSpPr/>
          <p:nvPr/>
        </p:nvSpPr>
        <p:spPr>
          <a:xfrm>
            <a:off x="3347864" y="2651199"/>
            <a:ext cx="57055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Artı 15"/>
          <p:cNvSpPr/>
          <p:nvPr/>
        </p:nvSpPr>
        <p:spPr>
          <a:xfrm>
            <a:off x="5164935" y="2660193"/>
            <a:ext cx="57055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Yukarı Bükülü Ok 17"/>
          <p:cNvSpPr/>
          <p:nvPr/>
        </p:nvSpPr>
        <p:spPr>
          <a:xfrm>
            <a:off x="611288" y="3284173"/>
            <a:ext cx="2461576" cy="576064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1488688" y="4639218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818265" y="4639217"/>
            <a:ext cx="864096" cy="101566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524351" y="463921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Çarpma 21"/>
          <p:cNvSpPr/>
          <p:nvPr/>
        </p:nvSpPr>
        <p:spPr>
          <a:xfrm>
            <a:off x="952346" y="4941168"/>
            <a:ext cx="578819" cy="576064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şittir 22"/>
          <p:cNvSpPr/>
          <p:nvPr/>
        </p:nvSpPr>
        <p:spPr>
          <a:xfrm>
            <a:off x="2201246" y="4872935"/>
            <a:ext cx="648730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Sağ Köşeli Ayraç 23"/>
          <p:cNvSpPr/>
          <p:nvPr/>
        </p:nvSpPr>
        <p:spPr>
          <a:xfrm rot="16200000">
            <a:off x="3160498" y="-430774"/>
            <a:ext cx="504056" cy="5343283"/>
          </a:xfrm>
          <a:prstGeom prst="rightBracket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2915816" y="985963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Sol Sağ Ok 26"/>
          <p:cNvSpPr/>
          <p:nvPr/>
        </p:nvSpPr>
        <p:spPr>
          <a:xfrm rot="19149316">
            <a:off x="387935" y="3842963"/>
            <a:ext cx="2801390" cy="206669"/>
          </a:xfrm>
          <a:prstGeom prst="left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Sol Sağ Ok 27"/>
          <p:cNvSpPr/>
          <p:nvPr/>
        </p:nvSpPr>
        <p:spPr>
          <a:xfrm rot="17501151">
            <a:off x="994294" y="3307646"/>
            <a:ext cx="3410763" cy="177959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2265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2" grpId="0" animBg="1"/>
      <p:bldP spid="23" grpId="0" animBg="1"/>
      <p:bldP spid="24" grpId="0" animBg="1"/>
      <p:bldP spid="27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2.yol: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9999" y="947629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 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doğal sayılarının toplamını bulalım.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9999" y="2886621"/>
            <a:ext cx="89289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ile son sayıyı toplayıp ikiye böleriz.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Bulduğumuz sayıyı terim sayısı ile çarparak toplamı buluruz.</a:t>
            </a:r>
          </a:p>
        </p:txBody>
      </p:sp>
    </p:spTree>
    <p:extLst>
      <p:ext uri="{BB962C8B-B14F-4D97-AF65-F5344CB8AC3E}">
        <p14:creationId xmlns:p14="http://schemas.microsoft.com/office/powerpoint/2010/main" val="3663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266049" y="1272153"/>
            <a:ext cx="370580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023120" y="1120443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394583" y="112044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779912" y="112044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95536" y="249289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159024" y="249289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626905" y="249289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067944" y="2491137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617844" y="112474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043608" y="112474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043608" y="407329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194857" y="400506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607296" y="400330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211960" y="400330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Çarpma 22"/>
          <p:cNvSpPr/>
          <p:nvPr/>
        </p:nvSpPr>
        <p:spPr>
          <a:xfrm>
            <a:off x="1697292" y="4300905"/>
            <a:ext cx="576064" cy="568254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şittir 23"/>
          <p:cNvSpPr/>
          <p:nvPr/>
        </p:nvSpPr>
        <p:spPr>
          <a:xfrm>
            <a:off x="3331840" y="1403975"/>
            <a:ext cx="550912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Artı 24"/>
          <p:cNvSpPr/>
          <p:nvPr/>
        </p:nvSpPr>
        <p:spPr>
          <a:xfrm>
            <a:off x="1737657" y="1403975"/>
            <a:ext cx="45720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Bölme 25"/>
          <p:cNvSpPr/>
          <p:nvPr/>
        </p:nvSpPr>
        <p:spPr>
          <a:xfrm>
            <a:off x="2050841" y="2771958"/>
            <a:ext cx="576064" cy="504056"/>
          </a:xfrm>
          <a:prstGeom prst="mathDivid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şittir 26"/>
          <p:cNvSpPr/>
          <p:nvPr/>
        </p:nvSpPr>
        <p:spPr>
          <a:xfrm>
            <a:off x="3406147" y="2712695"/>
            <a:ext cx="550912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Eşittir 27"/>
          <p:cNvSpPr/>
          <p:nvPr/>
        </p:nvSpPr>
        <p:spPr>
          <a:xfrm>
            <a:off x="3056384" y="4293095"/>
            <a:ext cx="550912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508104" y="2581711"/>
            <a:ext cx="266429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yarısı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4932040" y="4165627"/>
            <a:ext cx="410445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Sayıların toplamı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4529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3.YOL: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24518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 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doğal sayılarının toplamını bulalım.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2501" y="2736533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sayıların toplamının üçüncü yolu sayı dizisini tersinden alta yazarak bütün sayıları toplayıp sonucu ikiye bölmektir.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9662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4266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67544" y="980728"/>
            <a:ext cx="9361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5367" y="4077072"/>
            <a:ext cx="129614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547664" y="957199"/>
            <a:ext cx="9361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843808" y="980728"/>
            <a:ext cx="9361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355976" y="957199"/>
            <a:ext cx="11701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526106" y="974539"/>
            <a:ext cx="140415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23528" y="1787452"/>
            <a:ext cx="108012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549523" y="1787451"/>
            <a:ext cx="114965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857128" y="1787450"/>
            <a:ext cx="9361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355976" y="1805536"/>
            <a:ext cx="9361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868144" y="1811725"/>
            <a:ext cx="9361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07504" y="2770582"/>
            <a:ext cx="11521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Eksi 16"/>
          <p:cNvSpPr/>
          <p:nvPr/>
        </p:nvSpPr>
        <p:spPr>
          <a:xfrm>
            <a:off x="-1265076" y="2409359"/>
            <a:ext cx="10301572" cy="61886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Artı 17"/>
          <p:cNvSpPr/>
          <p:nvPr/>
        </p:nvSpPr>
        <p:spPr>
          <a:xfrm>
            <a:off x="-36428" y="2185522"/>
            <a:ext cx="577923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1441511" y="2727918"/>
            <a:ext cx="11521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843808" y="2727918"/>
            <a:ext cx="11521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335861" y="2747932"/>
            <a:ext cx="11521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780568" y="2747932"/>
            <a:ext cx="11521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693539" y="4064429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987824" y="4051786"/>
            <a:ext cx="11521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32183" y="5157192"/>
            <a:ext cx="11521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216644" y="5229200"/>
            <a:ext cx="11521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1837555" y="5157192"/>
            <a:ext cx="64807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Bölme 27"/>
          <p:cNvSpPr/>
          <p:nvPr/>
        </p:nvSpPr>
        <p:spPr>
          <a:xfrm>
            <a:off x="1259632" y="5356666"/>
            <a:ext cx="663640" cy="576064"/>
          </a:xfrm>
          <a:prstGeom prst="mathDivid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Eşittir 28"/>
          <p:cNvSpPr/>
          <p:nvPr/>
        </p:nvSpPr>
        <p:spPr>
          <a:xfrm>
            <a:off x="2546775" y="5381540"/>
            <a:ext cx="594066" cy="487506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Çarpma 29"/>
          <p:cNvSpPr/>
          <p:nvPr/>
        </p:nvSpPr>
        <p:spPr>
          <a:xfrm>
            <a:off x="1259632" y="4263970"/>
            <a:ext cx="457200" cy="45720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Eşittir 30"/>
          <p:cNvSpPr/>
          <p:nvPr/>
        </p:nvSpPr>
        <p:spPr>
          <a:xfrm>
            <a:off x="2402142" y="4236174"/>
            <a:ext cx="594066" cy="487506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143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2419" y="692696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doğal sayılarının toplamını bulalım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37379"/>
            <a:ext cx="8928992" cy="33239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Eğer </a:t>
            </a:r>
            <a:r>
              <a:rPr lang="tr-TR" sz="4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sayıların sayısı tek ise ortadaki sayı ile ardışık sayıların sayısını çarparak toplamı bulabiliriz.</a:t>
            </a:r>
            <a:endParaRPr lang="tr-TR" sz="4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4072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 smtClean="0"/>
          </a:p>
          <a:p>
            <a:endParaRPr lang="tr-TR" b="1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Örnekler:2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2341329"/>
            <a:ext cx="119632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8010" y="593686"/>
            <a:ext cx="240723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1.YOL: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556332" y="2371968"/>
            <a:ext cx="108448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347864" y="2347453"/>
            <a:ext cx="10493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788023" y="2392745"/>
            <a:ext cx="123449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281837" y="2392746"/>
            <a:ext cx="132781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Artı 10"/>
          <p:cNvSpPr/>
          <p:nvPr/>
        </p:nvSpPr>
        <p:spPr>
          <a:xfrm>
            <a:off x="1076348" y="2552328"/>
            <a:ext cx="57055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Eşittir 11"/>
          <p:cNvSpPr/>
          <p:nvPr/>
        </p:nvSpPr>
        <p:spPr>
          <a:xfrm>
            <a:off x="7596336" y="2637416"/>
            <a:ext cx="542595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79239" y="4653136"/>
            <a:ext cx="161651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Artı 13"/>
          <p:cNvSpPr/>
          <p:nvPr/>
        </p:nvSpPr>
        <p:spPr>
          <a:xfrm>
            <a:off x="2630539" y="2579644"/>
            <a:ext cx="57055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rtı 14"/>
          <p:cNvSpPr/>
          <p:nvPr/>
        </p:nvSpPr>
        <p:spPr>
          <a:xfrm>
            <a:off x="4407531" y="2626685"/>
            <a:ext cx="57055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Artı 15"/>
          <p:cNvSpPr/>
          <p:nvPr/>
        </p:nvSpPr>
        <p:spPr>
          <a:xfrm>
            <a:off x="5996560" y="2620715"/>
            <a:ext cx="57055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Yukarı Bükülü Ok 17"/>
          <p:cNvSpPr/>
          <p:nvPr/>
        </p:nvSpPr>
        <p:spPr>
          <a:xfrm>
            <a:off x="611287" y="3284173"/>
            <a:ext cx="3345111" cy="576064"/>
          </a:xfrm>
          <a:prstGeom prst="bentUp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2051720" y="4653135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872558" y="4525242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572000" y="4525242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Çarpma 21"/>
          <p:cNvSpPr/>
          <p:nvPr/>
        </p:nvSpPr>
        <p:spPr>
          <a:xfrm>
            <a:off x="1506342" y="4903584"/>
            <a:ext cx="578819" cy="576064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şittir 22"/>
          <p:cNvSpPr/>
          <p:nvPr/>
        </p:nvSpPr>
        <p:spPr>
          <a:xfrm>
            <a:off x="3347864" y="4859017"/>
            <a:ext cx="648730" cy="57606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Sağ Köşeli Ayraç 23"/>
          <p:cNvSpPr/>
          <p:nvPr/>
        </p:nvSpPr>
        <p:spPr>
          <a:xfrm rot="16200000">
            <a:off x="3664556" y="-934831"/>
            <a:ext cx="504056" cy="6351397"/>
          </a:xfrm>
          <a:prstGeom prst="rightBracket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3682361" y="964763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Sol Sağ Ok 26"/>
          <p:cNvSpPr/>
          <p:nvPr/>
        </p:nvSpPr>
        <p:spPr>
          <a:xfrm rot="19368177">
            <a:off x="550799" y="3812132"/>
            <a:ext cx="3392453" cy="278510"/>
          </a:xfrm>
          <a:prstGeom prst="left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Sol Sağ Ok 27"/>
          <p:cNvSpPr/>
          <p:nvPr/>
        </p:nvSpPr>
        <p:spPr>
          <a:xfrm rot="17750611">
            <a:off x="1512403" y="3212063"/>
            <a:ext cx="3670921" cy="144220"/>
          </a:xfrm>
          <a:prstGeom prst="left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2503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2" grpId="0" animBg="1"/>
      <p:bldP spid="23" grpId="0" animBg="1"/>
      <p:bldP spid="24" grpId="0" animBg="1"/>
      <p:bldP spid="27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ARDIŞIK SAYI: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36712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Birbirlerini bir farkla takip eden sayılara,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sayılar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5008" y="3068960"/>
            <a:ext cx="277281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39552" y="3899957"/>
            <a:ext cx="80412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43674" y="3913210"/>
            <a:ext cx="80412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114530" y="3948234"/>
            <a:ext cx="80412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8652" y="3961487"/>
            <a:ext cx="80412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707295" y="3961487"/>
            <a:ext cx="80412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582007" y="3963854"/>
            <a:ext cx="80412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436609" y="3899956"/>
            <a:ext cx="80412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270205" y="3899956"/>
            <a:ext cx="80412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7071455" y="3890524"/>
            <a:ext cx="80412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7812359" y="3884877"/>
            <a:ext cx="114039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…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142642" y="4069234"/>
            <a:ext cx="40206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85658" y="4082487"/>
            <a:ext cx="2577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759500" y="4117511"/>
            <a:ext cx="34534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550100" y="4133131"/>
            <a:ext cx="34534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338743" y="4117511"/>
            <a:ext cx="34534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263935" y="4135498"/>
            <a:ext cx="34534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068057" y="4117510"/>
            <a:ext cx="34534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873296" y="4135498"/>
            <a:ext cx="40206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84921" y="4992873"/>
            <a:ext cx="892899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gibi her sayının arasında bir fark var.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427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2.YOL: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95536" y="112474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364088" y="1309410"/>
            <a:ext cx="36724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023120" y="1120443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394583" y="112044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779912" y="112044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95536" y="249289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159024" y="249289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626905" y="249289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067944" y="2491137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860032" y="2489379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617844" y="112474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043608" y="112474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06287" y="407329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043608" y="407329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194857" y="400506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3607296" y="400330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211960" y="4003305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Çarpma 22"/>
          <p:cNvSpPr/>
          <p:nvPr/>
        </p:nvSpPr>
        <p:spPr>
          <a:xfrm>
            <a:off x="1697292" y="4300905"/>
            <a:ext cx="576064" cy="568254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Eşittir 23"/>
          <p:cNvSpPr/>
          <p:nvPr/>
        </p:nvSpPr>
        <p:spPr>
          <a:xfrm>
            <a:off x="3331840" y="1403975"/>
            <a:ext cx="550912" cy="576064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5" name="Artı 24"/>
          <p:cNvSpPr/>
          <p:nvPr/>
        </p:nvSpPr>
        <p:spPr>
          <a:xfrm>
            <a:off x="1737657" y="1403975"/>
            <a:ext cx="457200" cy="457200"/>
          </a:xfrm>
          <a:prstGeom prst="math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Bölme 25"/>
          <p:cNvSpPr/>
          <p:nvPr/>
        </p:nvSpPr>
        <p:spPr>
          <a:xfrm>
            <a:off x="2050841" y="2771958"/>
            <a:ext cx="576064" cy="504056"/>
          </a:xfrm>
          <a:prstGeom prst="mathDivid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Eşittir 26"/>
          <p:cNvSpPr/>
          <p:nvPr/>
        </p:nvSpPr>
        <p:spPr>
          <a:xfrm>
            <a:off x="3406147" y="2712695"/>
            <a:ext cx="550912" cy="576064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Eşittir 27"/>
          <p:cNvSpPr/>
          <p:nvPr/>
        </p:nvSpPr>
        <p:spPr>
          <a:xfrm>
            <a:off x="3056384" y="4293095"/>
            <a:ext cx="550912" cy="576064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5652120" y="2581711"/>
            <a:ext cx="33843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yarısı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5076056" y="4165627"/>
            <a:ext cx="396044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Sayıların toplamı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098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3.YOL: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824518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 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doğal sayılarının toplamını bulalım.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2501" y="2736533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KURAL: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sayıların toplamının üçüncü yolu sayı dizisini tersinden alta yazarak bütün sayıları toplayıp sonucu ikiye bölmektir.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278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4266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67544" y="980728"/>
            <a:ext cx="12492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5367" y="4077072"/>
            <a:ext cx="129614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81115" y="980249"/>
            <a:ext cx="104597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843808" y="980728"/>
            <a:ext cx="11521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355976" y="957199"/>
            <a:ext cx="11701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526106" y="974539"/>
            <a:ext cx="140415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41494" y="1787452"/>
            <a:ext cx="104995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22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813013" y="1787451"/>
            <a:ext cx="104411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857128" y="1787450"/>
            <a:ext cx="113880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355976" y="1805536"/>
            <a:ext cx="11701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868144" y="1811725"/>
            <a:ext cx="11521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07504" y="2770582"/>
            <a:ext cx="11521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Eksi 16"/>
          <p:cNvSpPr/>
          <p:nvPr/>
        </p:nvSpPr>
        <p:spPr>
          <a:xfrm>
            <a:off x="-1265076" y="2409359"/>
            <a:ext cx="10301572" cy="61886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Artı 17"/>
          <p:cNvSpPr/>
          <p:nvPr/>
        </p:nvSpPr>
        <p:spPr>
          <a:xfrm>
            <a:off x="-36428" y="2185522"/>
            <a:ext cx="577923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1441511" y="2727918"/>
            <a:ext cx="11521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843808" y="2727918"/>
            <a:ext cx="11521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335861" y="2747932"/>
            <a:ext cx="11521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5780568" y="2747932"/>
            <a:ext cx="11521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693539" y="4064429"/>
            <a:ext cx="7920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987824" y="4051786"/>
            <a:ext cx="15121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32183" y="5157192"/>
            <a:ext cx="148464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885710" y="5157191"/>
            <a:ext cx="11521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2485627" y="5157192"/>
            <a:ext cx="64807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Bölme 27"/>
          <p:cNvSpPr/>
          <p:nvPr/>
        </p:nvSpPr>
        <p:spPr>
          <a:xfrm>
            <a:off x="1910053" y="5356666"/>
            <a:ext cx="663640" cy="576064"/>
          </a:xfrm>
          <a:prstGeom prst="mathDivid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Eşittir 28"/>
          <p:cNvSpPr/>
          <p:nvPr/>
        </p:nvSpPr>
        <p:spPr>
          <a:xfrm>
            <a:off x="3185136" y="5381540"/>
            <a:ext cx="594066" cy="487506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0" name="Çarpma 29"/>
          <p:cNvSpPr/>
          <p:nvPr/>
        </p:nvSpPr>
        <p:spPr>
          <a:xfrm>
            <a:off x="1259632" y="4263970"/>
            <a:ext cx="457200" cy="457200"/>
          </a:xfrm>
          <a:prstGeom prst="mathMultiply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Eşittir 30"/>
          <p:cNvSpPr/>
          <p:nvPr/>
        </p:nvSpPr>
        <p:spPr>
          <a:xfrm>
            <a:off x="2402142" y="4236174"/>
            <a:ext cx="594066" cy="487506"/>
          </a:xfrm>
          <a:prstGeom prst="mathEqua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418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8311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1.YOL: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00472" y="83671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Sayıları ters yazarak;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23528" y="1544598"/>
            <a:ext cx="11311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91680" y="1628800"/>
            <a:ext cx="11311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915816" y="1628799"/>
            <a:ext cx="11311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099384" y="1628798"/>
            <a:ext cx="11311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23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24339" y="2459797"/>
            <a:ext cx="11311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23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68218" y="2471359"/>
            <a:ext cx="11311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915816" y="2471359"/>
            <a:ext cx="11311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099384" y="2471359"/>
            <a:ext cx="11311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Sol Sağ Ok 13"/>
          <p:cNvSpPr/>
          <p:nvPr/>
        </p:nvSpPr>
        <p:spPr>
          <a:xfrm rot="21054173">
            <a:off x="1215559" y="2371233"/>
            <a:ext cx="3032902" cy="22043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Artı 17"/>
          <p:cNvSpPr/>
          <p:nvPr/>
        </p:nvSpPr>
        <p:spPr>
          <a:xfrm>
            <a:off x="94928" y="2780928"/>
            <a:ext cx="457200" cy="4572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-972616" y="3073756"/>
            <a:ext cx="7931360" cy="4572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219607" y="3302356"/>
            <a:ext cx="11311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630863" y="3310605"/>
            <a:ext cx="11311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50029" y="3329740"/>
            <a:ext cx="11311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246814" y="3329740"/>
            <a:ext cx="11311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39215" y="4312673"/>
            <a:ext cx="11311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600842" y="4310036"/>
            <a:ext cx="88292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857060" y="4307399"/>
            <a:ext cx="164293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254054" y="5162098"/>
            <a:ext cx="164293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128564" y="5169640"/>
            <a:ext cx="82146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169467" y="5169640"/>
            <a:ext cx="164293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Bölme 29"/>
          <p:cNvSpPr/>
          <p:nvPr/>
        </p:nvSpPr>
        <p:spPr>
          <a:xfrm>
            <a:off x="1754273" y="5276397"/>
            <a:ext cx="576064" cy="602397"/>
          </a:xfrm>
          <a:prstGeom prst="mathDivid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Eşittir 30"/>
          <p:cNvSpPr/>
          <p:nvPr/>
        </p:nvSpPr>
        <p:spPr>
          <a:xfrm>
            <a:off x="2407974" y="4490434"/>
            <a:ext cx="648072" cy="589544"/>
          </a:xfrm>
          <a:prstGeom prst="mathEqual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Çarpma 31"/>
          <p:cNvSpPr/>
          <p:nvPr/>
        </p:nvSpPr>
        <p:spPr>
          <a:xfrm>
            <a:off x="1217206" y="4563765"/>
            <a:ext cx="550912" cy="442883"/>
          </a:xfrm>
          <a:prstGeom prst="mathMultiply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Eşittir 32"/>
          <p:cNvSpPr/>
          <p:nvPr/>
        </p:nvSpPr>
        <p:spPr>
          <a:xfrm>
            <a:off x="2799386" y="5286032"/>
            <a:ext cx="648072" cy="589544"/>
          </a:xfrm>
          <a:prstGeom prst="mathEqual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580112" y="3339337"/>
            <a:ext cx="3456384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sayıyı iki defa topladığımız için ikiye böleriz.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922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1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2.yol: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9999" y="1268760"/>
            <a:ext cx="8928992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23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sayısından sonra gelen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sayısını da ekler sayıyı tek yaparız. Sonra toplamdan eklediğimiz sayıyı çıkarırız.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07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07639" y="764704"/>
            <a:ext cx="1456049" cy="101566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07704" y="776162"/>
            <a:ext cx="1456049" cy="101566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363753" y="776162"/>
            <a:ext cx="1456049" cy="101566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716016" y="779475"/>
            <a:ext cx="1456049" cy="101566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084168" y="779475"/>
            <a:ext cx="1456049" cy="101566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Yukarı Bükülü Ok 10"/>
          <p:cNvSpPr/>
          <p:nvPr/>
        </p:nvSpPr>
        <p:spPr>
          <a:xfrm>
            <a:off x="539552" y="1628800"/>
            <a:ext cx="3672408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307639" y="2996952"/>
            <a:ext cx="145604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051721" y="3011151"/>
            <a:ext cx="7920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259967" y="3011151"/>
            <a:ext cx="181608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7639" y="4221088"/>
            <a:ext cx="19442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531942" y="4257058"/>
            <a:ext cx="145604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156449" y="4221087"/>
            <a:ext cx="145604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Çarpma 17"/>
          <p:cNvSpPr/>
          <p:nvPr/>
        </p:nvSpPr>
        <p:spPr>
          <a:xfrm>
            <a:off x="1443624" y="3290382"/>
            <a:ext cx="640128" cy="45720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şittir 18"/>
          <p:cNvSpPr/>
          <p:nvPr/>
        </p:nvSpPr>
        <p:spPr>
          <a:xfrm>
            <a:off x="2717168" y="3290382"/>
            <a:ext cx="576064" cy="581462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0" name="Eksi 19"/>
          <p:cNvSpPr/>
          <p:nvPr/>
        </p:nvSpPr>
        <p:spPr>
          <a:xfrm>
            <a:off x="2187791" y="4462613"/>
            <a:ext cx="591953" cy="604551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şittir 20"/>
          <p:cNvSpPr/>
          <p:nvPr/>
        </p:nvSpPr>
        <p:spPr>
          <a:xfrm>
            <a:off x="3803745" y="4474157"/>
            <a:ext cx="576064" cy="581462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54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Örnek:2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9194" y="94107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24, 26, 28, 30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sayılarını kısa yoldan toplayınız.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4272" y="3652282"/>
            <a:ext cx="892899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işlemi iki yoldan kısaca yapabiliriz.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779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1.YOL: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00472" y="83671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Sayıları ters yazarak;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23528" y="1544598"/>
            <a:ext cx="11311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91680" y="1628800"/>
            <a:ext cx="11311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915816" y="1628799"/>
            <a:ext cx="11311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099384" y="1628798"/>
            <a:ext cx="11311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24339" y="2459797"/>
            <a:ext cx="11311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68218" y="2471359"/>
            <a:ext cx="11311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915816" y="2471359"/>
            <a:ext cx="11311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099384" y="2471359"/>
            <a:ext cx="11311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Sol Sağ Ok 13"/>
          <p:cNvSpPr/>
          <p:nvPr/>
        </p:nvSpPr>
        <p:spPr>
          <a:xfrm rot="21054173">
            <a:off x="1215559" y="2371233"/>
            <a:ext cx="3032902" cy="220437"/>
          </a:xfrm>
          <a:prstGeom prst="left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Artı 17"/>
          <p:cNvSpPr/>
          <p:nvPr/>
        </p:nvSpPr>
        <p:spPr>
          <a:xfrm>
            <a:off x="94928" y="2780928"/>
            <a:ext cx="457200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-972616" y="3073756"/>
            <a:ext cx="7931360" cy="4572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219607" y="3302356"/>
            <a:ext cx="11311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630863" y="3310605"/>
            <a:ext cx="11311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950029" y="3329740"/>
            <a:ext cx="11311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246814" y="3329740"/>
            <a:ext cx="11311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139215" y="4312673"/>
            <a:ext cx="113116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600842" y="4310036"/>
            <a:ext cx="88292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857060" y="4307399"/>
            <a:ext cx="164293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254054" y="5162098"/>
            <a:ext cx="164293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216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2128564" y="5169640"/>
            <a:ext cx="82146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169467" y="5169640"/>
            <a:ext cx="164293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108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Bölme 29"/>
          <p:cNvSpPr/>
          <p:nvPr/>
        </p:nvSpPr>
        <p:spPr>
          <a:xfrm>
            <a:off x="1754273" y="5276397"/>
            <a:ext cx="576064" cy="602397"/>
          </a:xfrm>
          <a:prstGeom prst="mathDivid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Eşittir 30"/>
          <p:cNvSpPr/>
          <p:nvPr/>
        </p:nvSpPr>
        <p:spPr>
          <a:xfrm>
            <a:off x="2407974" y="4490434"/>
            <a:ext cx="648072" cy="58954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Çarpma 31"/>
          <p:cNvSpPr/>
          <p:nvPr/>
        </p:nvSpPr>
        <p:spPr>
          <a:xfrm>
            <a:off x="1217206" y="4563765"/>
            <a:ext cx="550912" cy="442883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Eşittir 32"/>
          <p:cNvSpPr/>
          <p:nvPr/>
        </p:nvSpPr>
        <p:spPr>
          <a:xfrm>
            <a:off x="2799386" y="5286032"/>
            <a:ext cx="648072" cy="58954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580112" y="3339337"/>
            <a:ext cx="3456384" cy="255454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sayıyı iki defa topladığımız için ikiye böleriz.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884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1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2.yol: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9999" y="1268760"/>
            <a:ext cx="8928992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sayısından sonra gelen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sayısını da ekler sayıyı tek yaparız. Sonra toplamdan eklediğimiz sayıyı çıkarırız.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873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9999" y="836712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sayılar sıfırdan,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sayma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sayılar birden başlar.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996952"/>
            <a:ext cx="8928992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ardışık sayı küçüğünden ne kadar büyükse, büyüğünden de o kadar küçüktür.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2423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07639" y="764704"/>
            <a:ext cx="1456049" cy="101566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07704" y="776162"/>
            <a:ext cx="1456049" cy="101566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363753" y="776162"/>
            <a:ext cx="1456049" cy="101566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716016" y="779475"/>
            <a:ext cx="1456049" cy="101566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084168" y="779475"/>
            <a:ext cx="1456049" cy="101566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Yukarı Bükülü Ok 10"/>
          <p:cNvSpPr/>
          <p:nvPr/>
        </p:nvSpPr>
        <p:spPr>
          <a:xfrm>
            <a:off x="539552" y="1628800"/>
            <a:ext cx="3672408" cy="731520"/>
          </a:xfrm>
          <a:prstGeom prst="bent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307639" y="2996952"/>
            <a:ext cx="145604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051721" y="3011151"/>
            <a:ext cx="7920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259967" y="3011151"/>
            <a:ext cx="181608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7639" y="4221088"/>
            <a:ext cx="194421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531942" y="4257058"/>
            <a:ext cx="145604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156449" y="4221087"/>
            <a:ext cx="192771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Çarpma 17"/>
          <p:cNvSpPr/>
          <p:nvPr/>
        </p:nvSpPr>
        <p:spPr>
          <a:xfrm>
            <a:off x="1443624" y="3290382"/>
            <a:ext cx="640128" cy="45720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şittir 18"/>
          <p:cNvSpPr/>
          <p:nvPr/>
        </p:nvSpPr>
        <p:spPr>
          <a:xfrm>
            <a:off x="2717168" y="3290382"/>
            <a:ext cx="576064" cy="581462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0" name="Eksi 19"/>
          <p:cNvSpPr/>
          <p:nvPr/>
        </p:nvSpPr>
        <p:spPr>
          <a:xfrm>
            <a:off x="2187791" y="4462613"/>
            <a:ext cx="591953" cy="604551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Eşittir 20"/>
          <p:cNvSpPr/>
          <p:nvPr/>
        </p:nvSpPr>
        <p:spPr>
          <a:xfrm>
            <a:off x="3803745" y="4474157"/>
            <a:ext cx="576064" cy="581462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327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1484784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9036495" cy="6741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1770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5002" y="24376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002" y="692696"/>
            <a:ext cx="892899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’ten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’ye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kadar olan sayıların toplamını kısa yoldan bulalım                                                          (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 dahil):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15008" y="3068960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Birinci ve sonuncu sayıları ters çevirip toplarız.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arasında kaç sayı olduğunu bulmak için ise; büyük sayıdan küçük sayıyı çıkarır, farka bir ekleriz.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329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Çözüm: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947629"/>
            <a:ext cx="145604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5805264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91680" y="958447"/>
            <a:ext cx="145604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987824" y="958447"/>
            <a:ext cx="187220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…..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572000" y="1052736"/>
            <a:ext cx="145604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028049" y="1052734"/>
            <a:ext cx="145604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509056" y="1844823"/>
            <a:ext cx="127052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779578" y="1844823"/>
            <a:ext cx="13681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059832" y="1772816"/>
            <a:ext cx="172819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……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03913" y="1952339"/>
            <a:ext cx="145604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028049" y="1974110"/>
            <a:ext cx="128025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Eksi 15"/>
          <p:cNvSpPr/>
          <p:nvPr/>
        </p:nvSpPr>
        <p:spPr>
          <a:xfrm>
            <a:off x="1547664" y="4392415"/>
            <a:ext cx="640128" cy="678295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Artı 16"/>
          <p:cNvSpPr/>
          <p:nvPr/>
        </p:nvSpPr>
        <p:spPr>
          <a:xfrm>
            <a:off x="122582" y="2460170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Eksi 18"/>
          <p:cNvSpPr/>
          <p:nvPr/>
        </p:nvSpPr>
        <p:spPr>
          <a:xfrm>
            <a:off x="-1116632" y="2681174"/>
            <a:ext cx="10585176" cy="655251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323529" y="3008799"/>
            <a:ext cx="145604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691679" y="3068960"/>
            <a:ext cx="145604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4635691" y="3104005"/>
            <a:ext cx="145604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6126527" y="3117279"/>
            <a:ext cx="145604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35631" y="4210459"/>
            <a:ext cx="145604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051720" y="4223732"/>
            <a:ext cx="145604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817369" y="4248552"/>
            <a:ext cx="145604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235631" y="5297432"/>
            <a:ext cx="145604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1951652" y="5226122"/>
            <a:ext cx="9361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Artı 28"/>
          <p:cNvSpPr/>
          <p:nvPr/>
        </p:nvSpPr>
        <p:spPr>
          <a:xfrm>
            <a:off x="1547664" y="5576664"/>
            <a:ext cx="576064" cy="457200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Dikdörtgen 29"/>
          <p:cNvSpPr/>
          <p:nvPr/>
        </p:nvSpPr>
        <p:spPr>
          <a:xfrm>
            <a:off x="3142554" y="5233097"/>
            <a:ext cx="145604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Eşittir 30"/>
          <p:cNvSpPr/>
          <p:nvPr/>
        </p:nvSpPr>
        <p:spPr>
          <a:xfrm>
            <a:off x="3347864" y="4517760"/>
            <a:ext cx="696111" cy="47724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3" name="Eşittir 32"/>
          <p:cNvSpPr/>
          <p:nvPr/>
        </p:nvSpPr>
        <p:spPr>
          <a:xfrm>
            <a:off x="2539700" y="5556619"/>
            <a:ext cx="696111" cy="477245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59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9" grpId="0" animBg="1"/>
      <p:bldP spid="31" grpId="0" animBg="1"/>
      <p:bldP spid="3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51520" y="620688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979712" y="642325"/>
            <a:ext cx="151216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995936" y="663962"/>
            <a:ext cx="201622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7504" y="1645614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sayıyı iki defa topladığımız için ikiye böleriz.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19268" y="4077072"/>
            <a:ext cx="186044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627784" y="4077072"/>
            <a:ext cx="7920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42386" y="4077072"/>
            <a:ext cx="264583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Çarpma 13"/>
          <p:cNvSpPr/>
          <p:nvPr/>
        </p:nvSpPr>
        <p:spPr>
          <a:xfrm>
            <a:off x="1547664" y="849808"/>
            <a:ext cx="648072" cy="643970"/>
          </a:xfrm>
          <a:prstGeom prst="mathMultiply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Bölme 14"/>
          <p:cNvSpPr/>
          <p:nvPr/>
        </p:nvSpPr>
        <p:spPr>
          <a:xfrm>
            <a:off x="1979711" y="4390256"/>
            <a:ext cx="648072" cy="576064"/>
          </a:xfrm>
          <a:prstGeom prst="mathDivid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şittir 15"/>
          <p:cNvSpPr/>
          <p:nvPr/>
        </p:nvSpPr>
        <p:spPr>
          <a:xfrm>
            <a:off x="3491880" y="4314473"/>
            <a:ext cx="792088" cy="651847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8" name="Eşittir 17"/>
          <p:cNvSpPr/>
          <p:nvPr/>
        </p:nvSpPr>
        <p:spPr>
          <a:xfrm>
            <a:off x="3419872" y="849808"/>
            <a:ext cx="792088" cy="651847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23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ARDIŞIK SAYILAR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5225" y="585724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5158" y="2440920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İLKOKULU 4.SINIF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9771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ARDIŞIK SAYILAR: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59431" y="83671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sayılar ikiye ayrılırlar: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80053" y="259103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 Ardışık tek sayılar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14197" y="351436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2=Ardışık çift sayılar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322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tek sayı: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30184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;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3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5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7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 olan ve her sayının arasında iki fark olan sayılara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tek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 denir.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23528" y="4941168"/>
            <a:ext cx="89621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403648" y="4941168"/>
            <a:ext cx="89621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483768" y="4941168"/>
            <a:ext cx="89621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379979" y="4930959"/>
            <a:ext cx="89621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27984" y="4920750"/>
            <a:ext cx="89621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349822" y="4906416"/>
            <a:ext cx="134431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876256" y="4905470"/>
            <a:ext cx="136815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115616" y="5279723"/>
            <a:ext cx="44810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123728" y="5291285"/>
            <a:ext cx="44810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203847" y="5291285"/>
            <a:ext cx="44810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123895" y="5244971"/>
            <a:ext cx="44810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100142" y="5259305"/>
            <a:ext cx="44810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652203" y="5244025"/>
            <a:ext cx="44810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8100392" y="5110445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140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56929" y="836712"/>
            <a:ext cx="8928992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 ardışık doğal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sayının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toplamı “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” doğal sayı olur. Ardışık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iki çift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sayının toplamı “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çift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” doğal sayı olur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Ardışık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iki tek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sayının toplamı “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çift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” doğal sayı olur.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2818" y="2780928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63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sayıların toplamı: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69269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364088" y="815806"/>
            <a:ext cx="328255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 sayı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547664" y="69269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699792" y="76470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347864" y="764703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Artı 9"/>
          <p:cNvSpPr/>
          <p:nvPr/>
        </p:nvSpPr>
        <p:spPr>
          <a:xfrm>
            <a:off x="1043608" y="912495"/>
            <a:ext cx="576064" cy="576064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Eşittir 11"/>
          <p:cNvSpPr/>
          <p:nvPr/>
        </p:nvSpPr>
        <p:spPr>
          <a:xfrm>
            <a:off x="2267744" y="1043934"/>
            <a:ext cx="504056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Sağ Ok 12"/>
          <p:cNvSpPr/>
          <p:nvPr/>
        </p:nvSpPr>
        <p:spPr>
          <a:xfrm>
            <a:off x="4211960" y="1200527"/>
            <a:ext cx="1440160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179512" y="193767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772546" y="193767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921226" y="1916831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567574" y="1938617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736302" y="1906887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355976" y="190688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07504" y="3356992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Artı 20"/>
          <p:cNvSpPr/>
          <p:nvPr/>
        </p:nvSpPr>
        <p:spPr>
          <a:xfrm>
            <a:off x="1484040" y="2158416"/>
            <a:ext cx="576064" cy="576064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Artı 21"/>
          <p:cNvSpPr/>
          <p:nvPr/>
        </p:nvSpPr>
        <p:spPr>
          <a:xfrm>
            <a:off x="1391950" y="4833597"/>
            <a:ext cx="576064" cy="576064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Artı 22"/>
          <p:cNvSpPr/>
          <p:nvPr/>
        </p:nvSpPr>
        <p:spPr>
          <a:xfrm>
            <a:off x="1403648" y="3576791"/>
            <a:ext cx="576064" cy="576064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şittir 24"/>
          <p:cNvSpPr/>
          <p:nvPr/>
        </p:nvSpPr>
        <p:spPr>
          <a:xfrm>
            <a:off x="3311860" y="2277280"/>
            <a:ext cx="504056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Eşittir 25"/>
          <p:cNvSpPr/>
          <p:nvPr/>
        </p:nvSpPr>
        <p:spPr>
          <a:xfrm>
            <a:off x="3207804" y="3636223"/>
            <a:ext cx="504056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Eşittir 26"/>
          <p:cNvSpPr/>
          <p:nvPr/>
        </p:nvSpPr>
        <p:spPr>
          <a:xfrm>
            <a:off x="3059832" y="4927590"/>
            <a:ext cx="504056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9" name="Sağ Ok 28"/>
          <p:cNvSpPr/>
          <p:nvPr/>
        </p:nvSpPr>
        <p:spPr>
          <a:xfrm>
            <a:off x="5043331" y="2384722"/>
            <a:ext cx="1112845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Sağ Ok 30"/>
          <p:cNvSpPr/>
          <p:nvPr/>
        </p:nvSpPr>
        <p:spPr>
          <a:xfrm>
            <a:off x="4913379" y="5083428"/>
            <a:ext cx="1240228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Sağ Ok 31"/>
          <p:cNvSpPr/>
          <p:nvPr/>
        </p:nvSpPr>
        <p:spPr>
          <a:xfrm>
            <a:off x="4932040" y="3776568"/>
            <a:ext cx="1224136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Dikdörtgen 33"/>
          <p:cNvSpPr/>
          <p:nvPr/>
        </p:nvSpPr>
        <p:spPr>
          <a:xfrm>
            <a:off x="5921727" y="2061727"/>
            <a:ext cx="328255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 sayı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156176" y="4704250"/>
            <a:ext cx="29878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 sayı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6153607" y="3509924"/>
            <a:ext cx="288288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 sayı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721498" y="3350147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1916257" y="335014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567574" y="3328223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609122" y="3328222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231399" y="3328223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89790" y="4592178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683568" y="4592178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1772072" y="4613798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2411760" y="4613798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>
            <a:off x="3578797" y="4581141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4231399" y="4581140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>
            <a:off x="34347" y="5400747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 ardışık sayının toplamı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sayıdır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391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2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2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2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2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2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2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2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2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2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2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2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2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2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2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2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2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7" dur="2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2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2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2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2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2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2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1" dur="2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2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2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" dur="2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2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2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4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9" grpId="0" animBg="1"/>
      <p:bldP spid="31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çift sayının toplamı: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69269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364088" y="815806"/>
            <a:ext cx="328255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Çift sayı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547664" y="69269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699792" y="76470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347864" y="764703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Artı 9"/>
          <p:cNvSpPr/>
          <p:nvPr/>
        </p:nvSpPr>
        <p:spPr>
          <a:xfrm>
            <a:off x="1043608" y="912495"/>
            <a:ext cx="576064" cy="576064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Eşittir 11"/>
          <p:cNvSpPr/>
          <p:nvPr/>
        </p:nvSpPr>
        <p:spPr>
          <a:xfrm>
            <a:off x="2267744" y="1043934"/>
            <a:ext cx="504056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Sağ Ok 12"/>
          <p:cNvSpPr/>
          <p:nvPr/>
        </p:nvSpPr>
        <p:spPr>
          <a:xfrm>
            <a:off x="4211960" y="1200527"/>
            <a:ext cx="1440160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179512" y="193767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772546" y="193767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921226" y="1916831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567574" y="1938617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736302" y="1906887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355976" y="190688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07504" y="3356992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Artı 20"/>
          <p:cNvSpPr/>
          <p:nvPr/>
        </p:nvSpPr>
        <p:spPr>
          <a:xfrm>
            <a:off x="1484040" y="2158416"/>
            <a:ext cx="576064" cy="576064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Artı 21"/>
          <p:cNvSpPr/>
          <p:nvPr/>
        </p:nvSpPr>
        <p:spPr>
          <a:xfrm>
            <a:off x="1391950" y="4833597"/>
            <a:ext cx="576064" cy="576064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Artı 22"/>
          <p:cNvSpPr/>
          <p:nvPr/>
        </p:nvSpPr>
        <p:spPr>
          <a:xfrm>
            <a:off x="1403648" y="3576791"/>
            <a:ext cx="576064" cy="576064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şittir 24"/>
          <p:cNvSpPr/>
          <p:nvPr/>
        </p:nvSpPr>
        <p:spPr>
          <a:xfrm>
            <a:off x="3311860" y="2277280"/>
            <a:ext cx="504056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Eşittir 25"/>
          <p:cNvSpPr/>
          <p:nvPr/>
        </p:nvSpPr>
        <p:spPr>
          <a:xfrm>
            <a:off x="3207804" y="3636223"/>
            <a:ext cx="504056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Eşittir 26"/>
          <p:cNvSpPr/>
          <p:nvPr/>
        </p:nvSpPr>
        <p:spPr>
          <a:xfrm>
            <a:off x="3059832" y="4927590"/>
            <a:ext cx="504056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9" name="Sağ Ok 28"/>
          <p:cNvSpPr/>
          <p:nvPr/>
        </p:nvSpPr>
        <p:spPr>
          <a:xfrm>
            <a:off x="5043331" y="2384722"/>
            <a:ext cx="1112845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Sağ Ok 30"/>
          <p:cNvSpPr/>
          <p:nvPr/>
        </p:nvSpPr>
        <p:spPr>
          <a:xfrm>
            <a:off x="4913379" y="5083428"/>
            <a:ext cx="1240228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Sağ Ok 31"/>
          <p:cNvSpPr/>
          <p:nvPr/>
        </p:nvSpPr>
        <p:spPr>
          <a:xfrm>
            <a:off x="4932040" y="3776568"/>
            <a:ext cx="1224136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Dikdörtgen 33"/>
          <p:cNvSpPr/>
          <p:nvPr/>
        </p:nvSpPr>
        <p:spPr>
          <a:xfrm>
            <a:off x="5921727" y="2061727"/>
            <a:ext cx="328255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Çift sayı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156176" y="4704250"/>
            <a:ext cx="29878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Çift sayı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6153607" y="3509924"/>
            <a:ext cx="288288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Çift sayı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721498" y="3350147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1916257" y="335014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567574" y="3328223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609122" y="3328222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231399" y="3328223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89790" y="4592178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683568" y="4592178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1772072" y="4613798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2411760" y="4613798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>
            <a:off x="3578797" y="4581141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4231399" y="4581140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>
            <a:off x="172818" y="5409661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iki çift sayının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çift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sayıdır.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6460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2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2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2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2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2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2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2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2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2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2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2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2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2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2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2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2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7" dur="2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2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2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2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2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2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2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1" dur="2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2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2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" dur="2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2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2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4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9" grpId="0" animBg="1"/>
      <p:bldP spid="31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tek sayının toplamı: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23528" y="69269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364088" y="815806"/>
            <a:ext cx="328255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Çift sayı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547664" y="69269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699792" y="76470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347864" y="764703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Artı 9"/>
          <p:cNvSpPr/>
          <p:nvPr/>
        </p:nvSpPr>
        <p:spPr>
          <a:xfrm>
            <a:off x="1043608" y="912495"/>
            <a:ext cx="576064" cy="576064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Eşittir 11"/>
          <p:cNvSpPr/>
          <p:nvPr/>
        </p:nvSpPr>
        <p:spPr>
          <a:xfrm>
            <a:off x="2267744" y="1043934"/>
            <a:ext cx="504056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3" name="Sağ Ok 12"/>
          <p:cNvSpPr/>
          <p:nvPr/>
        </p:nvSpPr>
        <p:spPr>
          <a:xfrm>
            <a:off x="4211960" y="1200527"/>
            <a:ext cx="1440160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179512" y="193767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772546" y="1937674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921226" y="1916831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567574" y="1938617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736302" y="1906887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4355976" y="190688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07504" y="3356992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Artı 20"/>
          <p:cNvSpPr/>
          <p:nvPr/>
        </p:nvSpPr>
        <p:spPr>
          <a:xfrm>
            <a:off x="1484040" y="2158416"/>
            <a:ext cx="576064" cy="576064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Artı 21"/>
          <p:cNvSpPr/>
          <p:nvPr/>
        </p:nvSpPr>
        <p:spPr>
          <a:xfrm>
            <a:off x="1391950" y="4833597"/>
            <a:ext cx="576064" cy="576064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Artı 22"/>
          <p:cNvSpPr/>
          <p:nvPr/>
        </p:nvSpPr>
        <p:spPr>
          <a:xfrm>
            <a:off x="1403648" y="3576791"/>
            <a:ext cx="576064" cy="576064"/>
          </a:xfrm>
          <a:prstGeom prst="mathPl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Eşittir 24"/>
          <p:cNvSpPr/>
          <p:nvPr/>
        </p:nvSpPr>
        <p:spPr>
          <a:xfrm>
            <a:off x="3311860" y="2277280"/>
            <a:ext cx="504056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Eşittir 25"/>
          <p:cNvSpPr/>
          <p:nvPr/>
        </p:nvSpPr>
        <p:spPr>
          <a:xfrm>
            <a:off x="3207804" y="3636223"/>
            <a:ext cx="504056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7" name="Eşittir 26"/>
          <p:cNvSpPr/>
          <p:nvPr/>
        </p:nvSpPr>
        <p:spPr>
          <a:xfrm>
            <a:off x="3059832" y="4927590"/>
            <a:ext cx="504056" cy="457200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9" name="Sağ Ok 28"/>
          <p:cNvSpPr/>
          <p:nvPr/>
        </p:nvSpPr>
        <p:spPr>
          <a:xfrm>
            <a:off x="5043331" y="2384722"/>
            <a:ext cx="1112845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Sağ Ok 30"/>
          <p:cNvSpPr/>
          <p:nvPr/>
        </p:nvSpPr>
        <p:spPr>
          <a:xfrm>
            <a:off x="4913379" y="5083428"/>
            <a:ext cx="1240228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Sağ Ok 31"/>
          <p:cNvSpPr/>
          <p:nvPr/>
        </p:nvSpPr>
        <p:spPr>
          <a:xfrm>
            <a:off x="4932040" y="3776568"/>
            <a:ext cx="1224136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Dikdörtgen 33"/>
          <p:cNvSpPr/>
          <p:nvPr/>
        </p:nvSpPr>
        <p:spPr>
          <a:xfrm>
            <a:off x="5921727" y="2061727"/>
            <a:ext cx="328255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Çift sayı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156176" y="4704250"/>
            <a:ext cx="29878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Çift sayı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6153607" y="3509924"/>
            <a:ext cx="288288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Çift sayı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721498" y="3350147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1916257" y="3350146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2567574" y="3328223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3609122" y="3328222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4231399" y="3328223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89790" y="4592178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683568" y="4592178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1772072" y="4613798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2411760" y="4613798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>
            <a:off x="3578797" y="4581141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4231399" y="4581140"/>
            <a:ext cx="8640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0" name="Dikdörtgen 49"/>
          <p:cNvSpPr/>
          <p:nvPr/>
        </p:nvSpPr>
        <p:spPr>
          <a:xfrm>
            <a:off x="135902" y="5384790"/>
            <a:ext cx="89289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Ardışık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iki tek sayının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toplamı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çift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sayıdır.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94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2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2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2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2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2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2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2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2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2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2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2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2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2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2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2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2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20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7" dur="2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2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20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2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2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2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20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1" dur="2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2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20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" dur="2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2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2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0" fill="hold">
                      <p:stCondLst>
                        <p:cond delay="indefinite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9" grpId="0" animBg="1"/>
      <p:bldP spid="31" grpId="0" animBg="1"/>
      <p:bldP spid="32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945</Words>
  <Application>Microsoft Office PowerPoint</Application>
  <PresentationFormat>Ekran Gösterisi (4:3)</PresentationFormat>
  <Paragraphs>392</Paragraphs>
  <Slides>35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35</vt:i4>
      </vt:variant>
    </vt:vector>
  </HeadingPairs>
  <TitlesOfParts>
    <vt:vector size="36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creator>www.sorubak.com; PC</dc:creator>
  <cp:keywords>www.sorubak.com</cp:keywords>
  <dc:description>www.sorubak.com</dc:description>
  <cp:lastModifiedBy>PC</cp:lastModifiedBy>
  <cp:revision>52</cp:revision>
  <dcterms:created xsi:type="dcterms:W3CDTF">2013-01-19T06:45:43Z</dcterms:created>
  <dcterms:modified xsi:type="dcterms:W3CDTF">2013-07-10T16:05:41Z</dcterms:modified>
  <cp:category>www.sorubak.com</cp:category>
  <cp:contentType>www.sorubak.com</cp:contentType>
  <cp:contentStatus>www.sorubak.com</cp:contentStatus>
</cp:coreProperties>
</file>