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27.08.2013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010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9948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803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1032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1803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469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405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149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287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8749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F472-20F9-4267-86C9-6CC9FA237A19}" type="datetimeFigureOut">
              <a:rPr lang="tr-TR" smtClean="0"/>
              <a:t>28.08.2013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9203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6FF"/>
            </a:gs>
            <a:gs pos="50000">
              <a:srgbClr val="FFFFFF"/>
            </a:gs>
            <a:gs pos="100000">
              <a:srgbClr val="CCFF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3F472-20F9-4267-86C9-6CC9FA237A19}" type="datetimeFigureOut">
              <a:rPr lang="tr-TR" smtClean="0"/>
              <a:t>27.08.2013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F0498-F859-4E7A-A160-D3962673DA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143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ony\AppData\Local\Microsoft\Windows\Temporary Internet Files\Content.IE5\6BI31L11\MC9003713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13" y="1268760"/>
            <a:ext cx="5798201" cy="466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717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ony\AppData\Local\Microsoft\Windows\Temporary Internet Files\Content.IE5\C05YAM3Q\MC9004041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15" y="495591"/>
            <a:ext cx="2795663" cy="283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Sony\AppData\Local\Microsoft\Windows\Temporary Internet Files\Content.IE5\C05YAM3Q\MC90041262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0" y="1337220"/>
            <a:ext cx="2777305" cy="189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Sony\AppData\Local\Microsoft\Windows\Temporary Internet Files\Content.IE5\1N33XJR6\MC90031254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410" y="332656"/>
            <a:ext cx="1750944" cy="390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Sony\AppData\Local\Microsoft\Windows\Temporary Internet Files\Content.IE5\TKQJNTLI\MC9004106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82" y="3951505"/>
            <a:ext cx="2360351" cy="225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C:\Users\Sony\AppData\Local\Microsoft\Windows\Temporary Internet Files\Content.IE5\C05YAM3Q\MC90031255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63" y="5229200"/>
            <a:ext cx="2304256" cy="116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Sony\AppData\Local\Microsoft\Windows\Temporary Internet Files\Content.IE5\TKQJNTLI\MC90033489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18" y="3329550"/>
            <a:ext cx="1854429" cy="291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Sony\AppData\Local\Microsoft\Windows\Temporary Internet Files\Content.IE5\SQXDJJGZ\MC900252227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586" y="4482219"/>
            <a:ext cx="3254715" cy="19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763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ony\AppData\Local\Microsoft\Windows\Temporary Internet Files\Content.IE5\C05YAM3Q\MC90042401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3312368" cy="629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175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ony\AppData\Local\Microsoft\Windows\Temporary Internet Files\Content.IE5\1N33XJR6\MC90023215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90600"/>
            <a:ext cx="556821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39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ony\AppData\Local\Microsoft\Windows\Temporary Internet Files\Content.IE5\TKQJNTLI\MC9002328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0" y="1340768"/>
            <a:ext cx="4433202" cy="45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ony\AppData\Local\Microsoft\Windows\Temporary Internet Files\Content.IE5\SQXDJJGZ\MC90039752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19617"/>
            <a:ext cx="3641558" cy="434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51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Sony\AppData\Local\Microsoft\Windows\Temporary Internet Files\Content.IE5\C05YAM3Q\MP90041175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3240360" cy="485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ony\AppData\Local\Microsoft\Windows\Temporary Internet Files\Content.IE5\1N33XJR6\MC90025222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8800"/>
            <a:ext cx="4835037" cy="284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895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Kişisel bakımını düzenli olarak yapan kişiler </a:t>
            </a:r>
            <a:r>
              <a:rPr lang="tr-TR" b="1" u="sng" dirty="0" smtClean="0">
                <a:solidFill>
                  <a:srgbClr val="FF0000"/>
                </a:solidFill>
                <a:latin typeface="Comic Sans MS" pitchFamily="66" charset="0"/>
              </a:rPr>
              <a:t>sağlıklı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tr-TR" b="1" u="sng" dirty="0" smtClean="0">
                <a:solidFill>
                  <a:srgbClr val="FF0000"/>
                </a:solidFill>
                <a:latin typeface="Comic Sans MS" pitchFamily="66" charset="0"/>
              </a:rPr>
              <a:t>çevreleri tarafından sevilen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tr-TR" b="1" u="sng" dirty="0" smtClean="0">
                <a:solidFill>
                  <a:srgbClr val="FF0000"/>
                </a:solidFill>
                <a:latin typeface="Comic Sans MS" pitchFamily="66" charset="0"/>
              </a:rPr>
              <a:t>çok arkadaşı olan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ve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b="1" u="sng" dirty="0" smtClean="0">
                <a:solidFill>
                  <a:srgbClr val="FF0000"/>
                </a:solidFill>
                <a:latin typeface="Comic Sans MS" pitchFamily="66" charset="0"/>
              </a:rPr>
              <a:t>beğenilen insanlardır.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Kişisel bakım sırasında yeri geldikçe büyüklerden yardım alınmalıdır.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000562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28</Words>
  <Application>Microsoft Office PowerPoint</Application>
  <PresentationFormat>Ekran Gösterisi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Sony</dc:creator>
  <cp:keywords>www.sorubak.com</cp:keywords>
  <dc:description>www.sorubak.com</dc:description>
  <cp:lastModifiedBy>Sony</cp:lastModifiedBy>
  <cp:revision>3</cp:revision>
  <dcterms:created xsi:type="dcterms:W3CDTF">2013-08-27T20:56:47Z</dcterms:created>
  <dcterms:modified xsi:type="dcterms:W3CDTF">2013-08-27T21:22:24Z</dcterms:modified>
  <cp:category>www.sorubak.com</cp:category>
  <cp:contentType>www.sorubak.com</cp:contentType>
  <cp:contentStatus>www.sorubak.com</cp:contentStatus>
</cp:coreProperties>
</file>