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8DC01-6499-4F0E-9676-ED335EEC5F6C}" type="datetimeFigureOut">
              <a:rPr lang="tr-TR" smtClean="0"/>
              <a:pPr/>
              <a:t>22.10.2013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C0A8AF-7C44-49BB-BCE8-83C5D21D69E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1606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A8BF497-FA75-4BD3-9BC2-C744EB496381}" type="datetime1">
              <a:rPr lang="tr-TR" smtClean="0"/>
              <a:pPr/>
              <a:t>22.10.2013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E075BE4-E9F4-470B-BCB9-1B0E208C5D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F1E9-40A6-45E2-92C2-2DE0ADBFFB1C}" type="datetime1">
              <a:rPr lang="tr-TR" smtClean="0"/>
              <a:pPr/>
              <a:t>22.10.2013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75BE4-E9F4-470B-BCB9-1B0E208C5D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0FDD2-CE56-4E3C-B192-DABC35FB9895}" type="datetime1">
              <a:rPr lang="tr-TR" smtClean="0"/>
              <a:pPr/>
              <a:t>22.10.2013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75BE4-E9F4-470B-BCB9-1B0E208C5D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A2B3CF-54E5-44C3-AA3D-AE89F3C31569}" type="datetime1">
              <a:rPr lang="tr-TR" smtClean="0"/>
              <a:pPr/>
              <a:t>22.10.2013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E075BE4-E9F4-470B-BCB9-1B0E208C5DE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F73C38-EC8C-4D0F-B6F4-F258E5451CC4}" type="datetime1">
              <a:rPr lang="tr-TR" smtClean="0"/>
              <a:pPr/>
              <a:t>22.10.2013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E075BE4-E9F4-470B-BCB9-1B0E208C5D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24FD-AF0E-435E-8919-A82595A0BE57}" type="datetime1">
              <a:rPr lang="tr-TR" smtClean="0"/>
              <a:pPr/>
              <a:t>22.10.2013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75BE4-E9F4-470B-BCB9-1B0E208C5DE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3DB8-4F4E-4A65-8772-5BC0CCB16B1B}" type="datetime1">
              <a:rPr lang="tr-TR" smtClean="0"/>
              <a:pPr/>
              <a:t>22.10.2013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75BE4-E9F4-470B-BCB9-1B0E208C5DE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DBADBBE-EF3A-413F-ACE1-A9C93586AFC4}" type="datetime1">
              <a:rPr lang="tr-TR" smtClean="0"/>
              <a:pPr/>
              <a:t>22.10.2013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E075BE4-E9F4-470B-BCB9-1B0E208C5DE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32DCB-915A-4F5B-9CD9-3BCA9FCF885C}" type="datetime1">
              <a:rPr lang="tr-TR" smtClean="0"/>
              <a:pPr/>
              <a:t>22.10.2013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75BE4-E9F4-470B-BCB9-1B0E208C5D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72E6FD0-49C3-4E52-8290-F8347A5DFE47}" type="datetime1">
              <a:rPr lang="tr-TR" smtClean="0"/>
              <a:pPr/>
              <a:t>22.10.2013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E075BE4-E9F4-470B-BCB9-1B0E208C5DE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2DA31FD-F8D4-4736-B855-7F6D311D8901}" type="datetime1">
              <a:rPr lang="tr-TR" smtClean="0"/>
              <a:pPr/>
              <a:t>22.10.2013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E075BE4-E9F4-470B-BCB9-1B0E208C5DE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8631301-2DB8-4EED-9D99-91D70AF686BE}" type="datetime1">
              <a:rPr lang="tr-TR" smtClean="0"/>
              <a:pPr/>
              <a:t>22.10.2013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ZİYA FIRINCIOĞULLARI - 11.10.2013</a:t>
            </a:r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E075BE4-E9F4-470B-BCB9-1B0E208C5D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2000263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Kazanmak da Doğal ,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Kaybetmek de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000372"/>
            <a:ext cx="6557986" cy="2786082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1.</a:t>
            </a:r>
            <a:r>
              <a:rPr lang="tr-TR" b="1" dirty="0" smtClean="0">
                <a:solidFill>
                  <a:schemeClr val="tx1"/>
                </a:solidFill>
              </a:rPr>
              <a:t>Takımınız oyunu kaybettiğinde neler hissedersiniz ? Söyleyiniz.</a:t>
            </a:r>
          </a:p>
          <a:p>
            <a:r>
              <a:rPr lang="tr-TR" dirty="0" smtClean="0">
                <a:solidFill>
                  <a:srgbClr val="00B0F0"/>
                </a:solidFill>
              </a:rPr>
              <a:t>2.</a:t>
            </a:r>
            <a:r>
              <a:rPr lang="tr-TR" b="1" dirty="0" smtClean="0">
                <a:solidFill>
                  <a:srgbClr val="00B0F0"/>
                </a:solidFill>
              </a:rPr>
              <a:t> Sınıf içi oyunlarından” deve- cüce” oyununu kazandığınızda neler  hissedersiniz ?  Söyleyiniz.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Okulda gün içinde spor yapmak , eğlenmek,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İyi vakit geçirmek  ve yeni şeyler  öğrenmek için arkadaşlarımızla  çeşitli oyunlar  oynarız.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Oyunun sonucunda  bazen  </a:t>
            </a:r>
            <a:r>
              <a:rPr lang="tr-TR" dirty="0" smtClean="0">
                <a:solidFill>
                  <a:srgbClr val="FF0000"/>
                </a:solidFill>
              </a:rPr>
              <a:t>kazanabilir </a:t>
            </a:r>
            <a:r>
              <a:rPr lang="tr-TR" dirty="0" smtClean="0"/>
              <a:t>ya da </a:t>
            </a:r>
            <a:r>
              <a:rPr lang="tr-TR" dirty="0" smtClean="0">
                <a:solidFill>
                  <a:srgbClr val="0070C0"/>
                </a:solidFill>
              </a:rPr>
              <a:t>kaybedebiliriz.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C000"/>
                </a:solidFill>
              </a:rPr>
              <a:t>Kazanmanın da  kaybetmenin de doğal olduğunu  bilmeliyiz.</a:t>
            </a:r>
            <a:endParaRPr lang="tr-TR" b="1" dirty="0">
              <a:solidFill>
                <a:srgbClr val="FFC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Oyun Oynarken Şunlara Dikkat Etmeliyiz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571876"/>
            <a:ext cx="6400800" cy="2428892"/>
          </a:xfrm>
        </p:spPr>
        <p:txBody>
          <a:bodyPr/>
          <a:lstStyle/>
          <a:p>
            <a:r>
              <a:rPr lang="tr-TR" b="1" dirty="0" smtClean="0">
                <a:solidFill>
                  <a:srgbClr val="7030A0"/>
                </a:solidFill>
              </a:rPr>
              <a:t>1.Oyunun kurallarına  uymalıyız.</a:t>
            </a:r>
          </a:p>
          <a:p>
            <a:r>
              <a:rPr lang="tr-TR" b="1" dirty="0" smtClean="0">
                <a:solidFill>
                  <a:srgbClr val="7030A0"/>
                </a:solidFill>
              </a:rPr>
              <a:t>2.Oyun oynarken herkesin hakkına  saygı duymalıyız.</a:t>
            </a:r>
          </a:p>
          <a:p>
            <a:r>
              <a:rPr lang="tr-TR" b="1" dirty="0" smtClean="0">
                <a:solidFill>
                  <a:srgbClr val="7030A0"/>
                </a:solidFill>
              </a:rPr>
              <a:t>3.Sıramızın gelmesini beklemeliyiz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4.Oyunumuzu kaybettiğimizde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002060"/>
                </a:solidFill>
              </a:rPr>
              <a:t>Kazanan  arkadaşlarımızı tebrik etmeliyiz.</a:t>
            </a:r>
          </a:p>
          <a:p>
            <a:r>
              <a:rPr lang="tr-TR" b="1" dirty="0" smtClean="0">
                <a:solidFill>
                  <a:srgbClr val="FFC000"/>
                </a:solidFill>
              </a:rPr>
              <a:t>5. Oyunu kaybettiğimizde; kaybetme sebebini başkalarında aramayacağız.</a:t>
            </a:r>
            <a:endParaRPr lang="tr-TR" b="1" dirty="0">
              <a:solidFill>
                <a:srgbClr val="FFC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6. Tüm oyunlarımızdan zevk almaya çalışmalıyız.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ATASÖZÜ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“ OYNAMAYAN  TAY , AT OLAMAZ”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DEĞERLENDİRME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1. Bir oyunu kazandığınızda veya kaybettiğinizde neler hisseder ,nasıl davranırsınız ? 5-6 cümle ile defterinize yazınız.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- 11.10.2013</a:t>
            </a:r>
            <a:endParaRPr lang="tr-TR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69</TotalTime>
  <Words>165</Words>
  <Application>Microsoft Office PowerPoint</Application>
  <PresentationFormat>Ekran Gösterisi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Cumba</vt:lpstr>
      <vt:lpstr>Kazanmak da Doğal , Kaybetmek de</vt:lpstr>
      <vt:lpstr>Okulda gün içinde spor yapmak , eğlenmek,</vt:lpstr>
      <vt:lpstr>Oyunun sonucunda  bazen  kazanabilir ya da kaybedebiliriz.</vt:lpstr>
      <vt:lpstr>Oyun Oynarken Şunlara Dikkat Etmeliyiz</vt:lpstr>
      <vt:lpstr>4.Oyunumuzu kaybettiğimizde </vt:lpstr>
      <vt:lpstr>6. Tüm oyunlarımızdan zevk almaya çalışmalıyız.</vt:lpstr>
      <vt:lpstr>DEĞERLENDİRME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ZIYA68</dc:creator>
  <cp:keywords>www.sorubak.com</cp:keywords>
  <dc:description>www.sorubak.com</dc:description>
  <cp:lastModifiedBy>GTR5KT587TI4OUT57YT675IKT8967690IN B</cp:lastModifiedBy>
  <cp:revision>9</cp:revision>
  <dcterms:created xsi:type="dcterms:W3CDTF">2013-10-11T09:53:58Z</dcterms:created>
  <dcterms:modified xsi:type="dcterms:W3CDTF">2013-10-22T18:11:30Z</dcterms:modified>
  <cp:category>www.sorubak.com</cp:category>
  <cp:contentType>www.sorubak.com</cp:contentType>
  <cp:contentStatus>www.sorubak.com</cp:contentStatus>
</cp:coreProperties>
</file>