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59" r:id="rId6"/>
    <p:sldId id="262" r:id="rId7"/>
    <p:sldId id="265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A97E"/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6854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472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9310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6477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711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767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3738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0081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53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24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6315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61B0D-0D2D-46A1-9D97-8BE92854B98D}" type="datetimeFigureOut">
              <a:rPr lang="tr-TR" smtClean="0"/>
              <a:pPr/>
              <a:t>21.10.2013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FD420-4393-4FCB-A46E-68479BC3D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961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278688" cy="2162671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Birbirimizden Faklıyız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22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Sony\AppData\Local\Microsoft\Windows\Temporary Internet Files\Content.IE5\C05YAM3Q\MP90044656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68"/>
            <a:ext cx="6840759" cy="58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İçerik Yer Tutucusu 2"/>
          <p:cNvSpPr>
            <a:spLocks noGrp="1"/>
          </p:cNvSpPr>
          <p:nvPr>
            <p:ph sz="half" idx="1"/>
          </p:nvPr>
        </p:nvSpPr>
        <p:spPr>
          <a:xfrm>
            <a:off x="935595" y="5882628"/>
            <a:ext cx="7056784" cy="720080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Comic Sans MS" pitchFamily="66" charset="0"/>
              </a:rPr>
              <a:t>Barış, çok güzel resim yapar.</a:t>
            </a:r>
            <a:endParaRPr lang="tr-TR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93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Sony\AppData\Local\Microsoft\Windows\Temporary Internet Files\Content.IE5\TKQJNTLI\MC9002166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824536" cy="605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788024" y="692696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Comic Sans MS" pitchFamily="66" charset="0"/>
              </a:rPr>
              <a:t>Efe, çok güzel piyano çalar.</a:t>
            </a:r>
            <a:endParaRPr lang="tr-TR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464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Program Files (x86)\Microsoft Office\MEDIA\CAGCAT10\j0195384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431" y="1700808"/>
            <a:ext cx="4577617" cy="46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986389" y="692696"/>
            <a:ext cx="3779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Comic Sans MS" pitchFamily="66" charset="0"/>
              </a:rPr>
              <a:t>Ayşegül, çok güzel bilgisayar kullanır.</a:t>
            </a:r>
            <a:endParaRPr lang="tr-TR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464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Sony\AppData\Local\Microsoft\Windows\Temporary Internet Files\Content.IE5\SQXDJJGZ\MC900390786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36" y="1124744"/>
            <a:ext cx="575663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427984" y="908720"/>
            <a:ext cx="44053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Comic Sans MS" pitchFamily="66" charset="0"/>
              </a:rPr>
              <a:t>Pelin, çok güzel şiir </a:t>
            </a:r>
          </a:p>
          <a:p>
            <a:r>
              <a:rPr lang="tr-TR" sz="3600" dirty="0" smtClean="0">
                <a:latin typeface="Comic Sans MS" pitchFamily="66" charset="0"/>
              </a:rPr>
              <a:t>yazar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74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Sony\AppData\Local\Microsoft\Windows\Temporary Internet Files\Content.IE5\TKQJNTLI\MC90044055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146" y="692696"/>
            <a:ext cx="348688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4572000" y="2636912"/>
            <a:ext cx="3866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Comic Sans MS" pitchFamily="66" charset="0"/>
              </a:rPr>
              <a:t>Ahmet, çok güzel</a:t>
            </a:r>
          </a:p>
          <a:p>
            <a:r>
              <a:rPr lang="tr-TR" sz="3600" dirty="0" smtClean="0">
                <a:latin typeface="Comic Sans MS" pitchFamily="66" charset="0"/>
              </a:rPr>
              <a:t> basketbol oynar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30751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8075240" cy="5289451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İnsanların yetenekleri farklıdır.</a:t>
            </a:r>
          </a:p>
          <a:p>
            <a:endParaRPr lang="tr-TR" dirty="0" smtClean="0"/>
          </a:p>
          <a:p>
            <a:r>
              <a:rPr lang="tr-TR" dirty="0" smtClean="0"/>
              <a:t>Bazısı çok güzel resim yaparken bazısı çok bir müzik aletini çok güzel çalabilir.</a:t>
            </a:r>
          </a:p>
          <a:p>
            <a:endParaRPr lang="tr-TR" dirty="0" smtClean="0"/>
          </a:p>
          <a:p>
            <a:r>
              <a:rPr lang="tr-TR" dirty="0" smtClean="0"/>
              <a:t>Bazısı çok hızlı kitap okurken bazısı çok güzel şiir yazar bazısı çok güzel futbol oynayabilir.</a:t>
            </a:r>
          </a:p>
          <a:p>
            <a:endParaRPr lang="tr-TR" dirty="0" smtClean="0"/>
          </a:p>
          <a:p>
            <a:r>
              <a:rPr lang="tr-TR" dirty="0" smtClean="0"/>
              <a:t>Bizlerin de farklı farklı yetenekleri vardır.</a:t>
            </a:r>
            <a:r>
              <a:rPr lang="tr-TR" dirty="0"/>
              <a:t> </a:t>
            </a:r>
            <a:r>
              <a:rPr lang="tr-TR" dirty="0" smtClean="0"/>
              <a:t>Bunları bulup ön plana çıkarmalıyız.</a:t>
            </a:r>
          </a:p>
        </p:txBody>
      </p:sp>
    </p:spTree>
    <p:extLst>
      <p:ext uri="{BB962C8B-B14F-4D97-AF65-F5344CB8AC3E}">
        <p14:creationId xmlns:p14="http://schemas.microsoft.com/office/powerpoint/2010/main" xmlns="" val="27716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85</Words>
  <Application>Microsoft Office PowerPoint</Application>
  <PresentationFormat>Ekran Gösterisi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Birbirimizden Faklıyız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Sony</dc:creator>
  <cp:keywords>www.sorubak.com</cp:keywords>
  <dc:description>www.sorubak.com</dc:description>
  <cp:lastModifiedBy>GTR5KT587TI4OUT57YT675IKT8967690IN B</cp:lastModifiedBy>
  <cp:revision>5</cp:revision>
  <dcterms:created xsi:type="dcterms:W3CDTF">2013-08-30T16:07:26Z</dcterms:created>
  <dcterms:modified xsi:type="dcterms:W3CDTF">2013-10-21T10:35:21Z</dcterms:modified>
  <cp:category>www.sorubak.com</cp:category>
  <cp:contentType>www.sorubak.com</cp:contentType>
  <cp:contentStatus>www.sorubak.com</cp:contentStatus>
</cp:coreProperties>
</file>