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6" r:id="rId7"/>
    <p:sldId id="262" r:id="rId8"/>
    <p:sldId id="263" r:id="rId9"/>
    <p:sldId id="264" r:id="rId10"/>
    <p:sldId id="265" r:id="rId11"/>
    <p:sldId id="267" r:id="rId12"/>
    <p:sldId id="269" r:id="rId13"/>
    <p:sldId id="270" r:id="rId14"/>
    <p:sldId id="271" r:id="rId15"/>
    <p:sldId id="268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7C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9" autoAdjust="0"/>
    <p:restoredTop sz="94660"/>
  </p:normalViewPr>
  <p:slideViewPr>
    <p:cSldViewPr snapToGrid="0">
      <p:cViewPr varScale="1">
        <p:scale>
          <a:sx n="57" d="100"/>
          <a:sy n="57" d="100"/>
        </p:scale>
        <p:origin x="-45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9033-4C41-4D2E-93D2-3EA6775C226B}" type="datetimeFigureOut">
              <a:rPr lang="tr-TR" smtClean="0"/>
              <a:pPr/>
              <a:t>07.05.2014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1C42-E654-4953-8839-DD4C3139800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236501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9033-4C41-4D2E-93D2-3EA6775C226B}" type="datetimeFigureOut">
              <a:rPr lang="tr-TR" smtClean="0"/>
              <a:pPr/>
              <a:t>07.05.2014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1C42-E654-4953-8839-DD4C3139800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894910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9033-4C41-4D2E-93D2-3EA6775C226B}" type="datetimeFigureOut">
              <a:rPr lang="tr-TR" smtClean="0"/>
              <a:pPr/>
              <a:t>07.05.2014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1C42-E654-4953-8839-DD4C3139800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243056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9033-4C41-4D2E-93D2-3EA6775C226B}" type="datetimeFigureOut">
              <a:rPr lang="tr-TR" smtClean="0"/>
              <a:pPr/>
              <a:t>07.05.2014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1C42-E654-4953-8839-DD4C3139800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723139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9033-4C41-4D2E-93D2-3EA6775C226B}" type="datetimeFigureOut">
              <a:rPr lang="tr-TR" smtClean="0"/>
              <a:pPr/>
              <a:t>07.05.2014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1C42-E654-4953-8839-DD4C3139800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95050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9033-4C41-4D2E-93D2-3EA6775C226B}" type="datetimeFigureOut">
              <a:rPr lang="tr-TR" smtClean="0"/>
              <a:pPr/>
              <a:t>07.05.2014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1C42-E654-4953-8839-DD4C3139800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35200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9033-4C41-4D2E-93D2-3EA6775C226B}" type="datetimeFigureOut">
              <a:rPr lang="tr-TR" smtClean="0"/>
              <a:pPr/>
              <a:t>07.05.2014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1C42-E654-4953-8839-DD4C3139800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57457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9033-4C41-4D2E-93D2-3EA6775C226B}" type="datetimeFigureOut">
              <a:rPr lang="tr-TR" smtClean="0"/>
              <a:pPr/>
              <a:t>07.05.2014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1C42-E654-4953-8839-DD4C3139800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653643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9033-4C41-4D2E-93D2-3EA6775C226B}" type="datetimeFigureOut">
              <a:rPr lang="tr-TR" smtClean="0"/>
              <a:pPr/>
              <a:t>07.05.2014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1C42-E654-4953-8839-DD4C3139800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186673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9033-4C41-4D2E-93D2-3EA6775C226B}" type="datetimeFigureOut">
              <a:rPr lang="tr-TR" smtClean="0"/>
              <a:pPr/>
              <a:t>07.05.2014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1C42-E654-4953-8839-DD4C3139800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509046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9033-4C41-4D2E-93D2-3EA6775C226B}" type="datetimeFigureOut">
              <a:rPr lang="tr-TR" smtClean="0"/>
              <a:pPr/>
              <a:t>07.05.2014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1C42-E654-4953-8839-DD4C3139800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79320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29033-4C41-4D2E-93D2-3EA6775C226B}" type="datetimeFigureOut">
              <a:rPr lang="tr-TR" smtClean="0"/>
              <a:pPr/>
              <a:t>07.05.2014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51C42-E654-4953-8839-DD4C3139800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23590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23367" y="1561838"/>
            <a:ext cx="8016939" cy="286232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tr-TR" sz="6000" dirty="0" smtClean="0">
                <a:ln w="0">
                  <a:solidFill>
                    <a:srgbClr val="FF7C80"/>
                  </a:solidFill>
                </a:ln>
                <a:solidFill>
                  <a:srgbClr val="FF7C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risten ITC" panose="03050502040202030202" pitchFamily="66" charset="0"/>
                <a:ea typeface="Times New Roman" panose="02020603050405020304" pitchFamily="18" charset="0"/>
              </a:rPr>
              <a:t>ZAMAN ÖLÇÜSÜ 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tr-TR" sz="6000" dirty="0" smtClean="0">
                <a:ln w="0">
                  <a:solidFill>
                    <a:srgbClr val="FF7C80"/>
                  </a:solidFill>
                </a:ln>
                <a:solidFill>
                  <a:srgbClr val="FF7C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risten ITC" panose="03050502040202030202" pitchFamily="66" charset="0"/>
                <a:ea typeface="Times New Roman" panose="02020603050405020304" pitchFamily="18" charset="0"/>
              </a:rPr>
              <a:t>PROBLEMLERİ </a:t>
            </a:r>
            <a:r>
              <a:rPr lang="tr-TR" sz="1200" dirty="0" smtClean="0">
                <a:ln w="0">
                  <a:solidFill>
                    <a:srgbClr val="FF7C80"/>
                  </a:solidFill>
                </a:ln>
                <a:solidFill>
                  <a:srgbClr val="FF7C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risten ITC" panose="03050502040202030202" pitchFamily="66" charset="0"/>
                <a:ea typeface="Times New Roman" panose="02020603050405020304" pitchFamily="18" charset="0"/>
              </a:rPr>
              <a:t>www.</a:t>
            </a:r>
            <a:r>
              <a:rPr lang="tr-TR" sz="1200" dirty="0" err="1" smtClean="0">
                <a:ln w="0">
                  <a:solidFill>
                    <a:srgbClr val="FF7C80"/>
                  </a:solidFill>
                </a:ln>
                <a:solidFill>
                  <a:srgbClr val="FF7C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risten ITC" panose="03050502040202030202" pitchFamily="66" charset="0"/>
                <a:ea typeface="Times New Roman" panose="02020603050405020304" pitchFamily="18" charset="0"/>
              </a:rPr>
              <a:t>sorubak</a:t>
            </a:r>
            <a:r>
              <a:rPr lang="tr-TR" sz="1200" dirty="0" smtClean="0">
                <a:ln w="0">
                  <a:solidFill>
                    <a:srgbClr val="FF7C80"/>
                  </a:solidFill>
                </a:ln>
                <a:solidFill>
                  <a:srgbClr val="FF7C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risten ITC" panose="03050502040202030202" pitchFamily="66" charset="0"/>
                <a:ea typeface="Times New Roman" panose="02020603050405020304" pitchFamily="18" charset="0"/>
              </a:rPr>
              <a:t>.com </a:t>
            </a:r>
            <a:endParaRPr lang="tr-TR" sz="4800" dirty="0">
              <a:ln w="0">
                <a:solidFill>
                  <a:srgbClr val="FF7C80"/>
                </a:solidFill>
              </a:ln>
              <a:solidFill>
                <a:srgbClr val="FF7C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risten ITC" panose="03050502040202030202" pitchFamily="66" charset="0"/>
              <a:ea typeface="Times New Roman" panose="02020603050405020304" pitchFamily="18" charset="0"/>
            </a:endParaRPr>
          </a:p>
        </p:txBody>
      </p:sp>
      <p:pic>
        <p:nvPicPr>
          <p:cNvPr id="5" name="Picture 2" descr="PNG Képek: Mesefigurák /Saját/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1802" y="3543300"/>
            <a:ext cx="425132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PNG Képek: Mesefigurák /Saját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9807" y="3665420"/>
            <a:ext cx="305435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Metin kutusu 9"/>
          <p:cNvSpPr txBox="1"/>
          <p:nvPr/>
        </p:nvSpPr>
        <p:spPr>
          <a:xfrm>
            <a:off x="9689811" y="6383243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tr-TR" b="1" spc="150" dirty="0" smtClean="0">
                <a:ln w="11430"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</a:rPr>
              <a:t>N.YÜEL</a:t>
            </a:r>
            <a:endParaRPr lang="tr-TR" b="1" spc="150" dirty="0">
              <a:ln w="11430">
                <a:solidFill>
                  <a:schemeClr val="accent2">
                    <a:lumMod val="20000"/>
                    <a:lumOff val="80000"/>
                  </a:schemeClr>
                </a:solidFill>
              </a:ln>
              <a:solidFill>
                <a:srgbClr val="FF5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anose="0306090204050207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92210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3456" y="3663482"/>
            <a:ext cx="8784400" cy="3048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31520" y="2463153"/>
            <a:ext cx="11009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8) Furkan sabah saat 07:30’da okula gitmek için evden çıktı. Kırtasiyeye ve babasının dükkanına uğradı. Bir saat otuz dakika sonra okula vardı. Furkan okula vardığında saat kaçtı?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12681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66928" y="2389108"/>
            <a:ext cx="1132027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9) Okulda düzenlenen resim yarışması saat 15:30’da başladı. Yarışmayı ilk olarak Dilan ,1 saat 20 dakika sonra tamamladı. Dilan yarışmayı tamamladığında saat kaçtı?</a:t>
            </a:r>
            <a:endParaRPr lang="tr-T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5920" y="3681770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areketli-0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15463" y="3560991"/>
            <a:ext cx="2257425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625813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03504" y="2776651"/>
            <a:ext cx="113751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0" i="0" dirty="0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10) Saat 13:00 da uyudum. 120 dakika sonra uyandım. Uyandığımda saat kaç olmuştur?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730758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bestpage.sk/gif/lidi/gif-bestpage-sk-59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152" y="103196"/>
            <a:ext cx="2647205" cy="2475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571179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9968" y="3938843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94360" y="2553848"/>
            <a:ext cx="112836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0" i="0" dirty="0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11) Oto yıkamacı otomobili 50 dakikada yıkıyor. Saat 11:50 de arabamı yıkamacıya verdim. Aracı geri almak için saat kaçta oto yıkamacıya gitmem gerekir?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6" name="Picture 4" descr="http://s015.radikal.ru/i332/1012/37/bb09d2527a6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6613" y="4983330"/>
            <a:ext cx="2262187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270549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1680" y="3701099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484632" y="2746992"/>
            <a:ext cx="114665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i="0" dirty="0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12) Saat 15:15 de başlayan film 70 dakika sürecektir. Film bittiğinde saat kaç olur?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79366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12064" y="2813227"/>
            <a:ext cx="11301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0" i="0" dirty="0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13) Öğlen paydosumuz 12:20 de başlayıp 50 dakika sürüyor. Öğlen paydosumuz saat kaçta bitiyor?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6816" y="3767334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PNG Képek: Mesefigurák /Saját/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11680" y="3977680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46401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6816" y="3767334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841248" y="2813227"/>
            <a:ext cx="106436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0" i="0" dirty="0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14) Saat 16:40 da spor yapmaya başladım Saat 17:55 de bitirdim. Kaç dakika spor yaptığımı bulunuz.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7" name="Picture 18" descr="PNG képek: Mese figurá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6858" y="3929249"/>
            <a:ext cx="2504875" cy="282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629253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6816" y="3767334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94360" y="2813227"/>
            <a:ext cx="111373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0" i="0" dirty="0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15) Saat 14:45 de başlayan film 80 dakika sürecektir. Film bittiğinde saat kaç olur?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19496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58368" y="2996107"/>
            <a:ext cx="111191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0" i="0" dirty="0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16) Teyzem bize 10:40 da geldi. 140 dakika oturdu. Teyzem kalktığında saat kaç olmuştu?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1680" y="3938843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534779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6816" y="3767334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86384" y="2813227"/>
            <a:ext cx="107533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0" i="0" dirty="0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17) Saat 19:45 de başlayan Pepe 80 dakika sürecektir. Pepe bittiğinde saat kaç olur?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2052" name="Picture 4" descr="http://3.bp.blogspot.com/-LJTjF7McEFg/TpW3lWAMQZI/AAAAAAAAATw/D1HpgEnqjqw/s1600/pepee-karakterl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3568" y="3411492"/>
            <a:ext cx="4273296" cy="344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72055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949830" y="2750558"/>
            <a:ext cx="7420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tr-T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1) 80 dakika kaç saat ,kaç dakika eder?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  <a:ea typeface="Times New Roman" panose="02020603050405020304" pitchFamily="18" charset="0"/>
            </a:endParaRPr>
          </a:p>
        </p:txBody>
      </p:sp>
      <p:pic>
        <p:nvPicPr>
          <p:cNvPr id="5" name="Picture 2" descr="http://bestpage.sk/gif/lidi/gif-bestpage-sk-59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52" y="103196"/>
            <a:ext cx="2647205" cy="2475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2358" y="3335333"/>
            <a:ext cx="9302624" cy="322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590484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30352" y="2612059"/>
            <a:ext cx="113202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18) Burcu </a:t>
            </a:r>
            <a:r>
              <a:rPr lang="tr-TR" sz="2800" b="0" i="0" dirty="0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 her gün 50 dakika ders çalışıyor. Burcu 6 günde kaç saat ders çalışmış olur?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5648" y="3701099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572085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5648" y="3701099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768096" y="2746992"/>
            <a:ext cx="103875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0" i="0" dirty="0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19) Sude 6.20 de uyuyup 11.00’da uyandığına göre Sude kaç saat uyumuştur?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7" name="Picture 16" descr="PNG képek: Mese figurá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593" y="3584854"/>
            <a:ext cx="2178558" cy="3151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bestpage.sk/gif/lidi/gif-bestpage-sk-59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2593" y="-70140"/>
            <a:ext cx="2647205" cy="2475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802653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5648" y="3701099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66928" y="2746992"/>
            <a:ext cx="11430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0" i="0" dirty="0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20) Saat 19:00 da uyudum. 90 dakika sonra uyandım. Uyandığımda saat kaç olmuştur?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6" name="Picture 4" descr="PNG Képek: Mesefigurák /Saját/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504" y="4059076"/>
            <a:ext cx="2592288" cy="2561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337565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5648" y="3701099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43712" y="2746992"/>
            <a:ext cx="114482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0" i="0" dirty="0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21) Saat 19:35 de başlayan </a:t>
            </a:r>
            <a:r>
              <a:rPr lang="tr-TR" sz="2800" b="0" i="0" dirty="0" err="1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Caillou</a:t>
            </a:r>
            <a:r>
              <a:rPr lang="tr-TR" sz="2800" b="0" i="0" dirty="0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 70 dakika sürecektir. </a:t>
            </a:r>
            <a:r>
              <a:rPr lang="tr-TR" sz="2800" b="0" i="0" dirty="0" err="1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Caillou</a:t>
            </a:r>
            <a:r>
              <a:rPr lang="tr-TR" sz="2800" b="0" i="0" dirty="0" smtClean="0">
                <a:solidFill>
                  <a:srgbClr val="4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 bittiğinde saat kaç olur?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14338" name="Picture 2" descr="http://img2.wikia.nocookie.net/__cb20130912062931/caillou/images/9/90/FB,95,7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0503" y="3701099"/>
            <a:ext cx="47625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61148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85216" y="2753389"/>
            <a:ext cx="10917936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22) Esra ,saat 20:50'den ,21:15'e kadar kitap okudu. Esra,  kaç dakika kitap okumuştur?</a:t>
            </a:r>
            <a:endParaRPr lang="tr-T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6464" y="3836763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646237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749808" y="2735101"/>
            <a:ext cx="10789920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23) Arabasıyla çeyrek saatte 40 km yol giden bir tır şoförü, 4saatte kaç km yol gider? 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7904" y="3818475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areketli-0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2303" y="3641972"/>
            <a:ext cx="2257425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033830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7904" y="3818475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23088" y="2579674"/>
            <a:ext cx="11868912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24) M. Ali</a:t>
            </a:r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salı günü 1 saat 15 dakika, çarşamba günü 50 dakika, perşembe günü 1 saat 25 dakika oyun oynamıştır. M. Ali, üç gün boyunca toplam kaç dakika oyun oynamıştır?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07140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7904" y="3818475"/>
            <a:ext cx="8412480" cy="29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804672" y="2735101"/>
            <a:ext cx="1066190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25) 2 saat 10 dakika sonra saat 19:30 olacaktır. Şu anda saat kaçtır?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77738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76656" y="2708624"/>
            <a:ext cx="1077163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400" b="0" i="0" dirty="0" smtClean="0">
                <a:solidFill>
                  <a:srgbClr val="222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26) Boran, ilacını sabah saat 08 : 45 te içmiştir. Bir sonraki ilacını 1saat 25dakika sonra içeceğine göre ikinci kez ilacını saat kaçta içmelidir?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9344" y="4009090"/>
            <a:ext cx="8211312" cy="2849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bestpage.sk/gif/lidi/gif-bestpage-sk-59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152" y="103196"/>
            <a:ext cx="2647205" cy="2475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940815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93776" y="2690336"/>
            <a:ext cx="11460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0" i="0" dirty="0" smtClean="0">
                <a:solidFill>
                  <a:srgbClr val="222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 </a:t>
            </a:r>
            <a:r>
              <a:rPr lang="tr-TR" sz="2400" b="0" i="0" dirty="0" smtClean="0">
                <a:solidFill>
                  <a:srgbClr val="222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27) Saat 09 : 00’da yola çıkan bir kamyon 9 saatin sonunda gideceği yere varmıştır. Buna göre kamyon saat kaçta gideceği yere ulaşmıştır?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7632" y="3716482"/>
            <a:ext cx="8211312" cy="2849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areketli-0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7824" y="3405120"/>
            <a:ext cx="2257425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448075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949830" y="2750558"/>
            <a:ext cx="76931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tr-T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2) 120 dakika kaç saat ,kaç dakika eder?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  <a:ea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2358" y="3335333"/>
            <a:ext cx="9302624" cy="322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areketli-0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6269" y="3402659"/>
            <a:ext cx="2257425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065911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078794" y="2713982"/>
            <a:ext cx="76931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tr-T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3) 170 dakika kaç saat ,kaç dakika eder?</a:t>
            </a:r>
            <a:endParaRPr lang="tr-T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  <a:ea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6677" y="3530923"/>
            <a:ext cx="9302624" cy="322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ttp://s015.radikal.ru/i332/1012/37/bb09d2527a6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9813" y="4873602"/>
            <a:ext cx="2262187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bestpage.sk/gif/lidi/gif-bestpage-sk-59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152" y="103196"/>
            <a:ext cx="2647205" cy="2475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512498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926592" y="2764601"/>
            <a:ext cx="11265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4) İzlediğimiz film,1saat 50 dakika sürdü. Film kaç dakika sürdü?</a:t>
            </a:r>
            <a:endParaRPr lang="tr-T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  <a:ea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0101" y="3287821"/>
            <a:ext cx="9302624" cy="322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5580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İlginç masaüstü görselle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18018"/>
            <a:ext cx="12192000" cy="727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98104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8320" y="3470701"/>
            <a:ext cx="9302624" cy="322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914400" y="2516594"/>
            <a:ext cx="103875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Maç saat 8.20’de başladı. Maç 90 dakika sürdüğüne göre saat kaçta bitmiştir?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6" name="Picture 2" descr="http://i010.radikal.ru/1012/05/acc3d5b0cf7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99649" y="4728472"/>
            <a:ext cx="1792351" cy="2129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840380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0032" y="3483657"/>
            <a:ext cx="9302624" cy="322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14178" y="2819919"/>
            <a:ext cx="114778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6)Dakikada 68 metre yürüyen Süleyman , çeyrek saatte kaç metre yürür?</a:t>
            </a:r>
            <a:endParaRPr kumimoji="0" lang="tr-TR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86067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3456" y="3483657"/>
            <a:ext cx="9302624" cy="322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847306" y="2677406"/>
            <a:ext cx="8188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7) Bir gün 24 saat ise , 2,5  gün kaç saattir?</a:t>
            </a:r>
            <a:endParaRPr lang="tr-T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7" name="Picture 8" descr="PNG Képek: Mesefigurák /Saját/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78389" y="3105091"/>
            <a:ext cx="2835381" cy="360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02478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490</Words>
  <Application>Microsoft Office PowerPoint</Application>
  <PresentationFormat>Özel</PresentationFormat>
  <Paragraphs>30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</vt:vector>
  </TitlesOfParts>
  <Manager>www.sorubak.com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2014-04-29T17:11:14Z</dcterms:created>
  <dcterms:modified xsi:type="dcterms:W3CDTF">2014-05-07T15:06:45Z</dcterms:modified>
  <cp:category>www.sorubak.com</cp:category>
</cp:coreProperties>
</file>