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6" r:id="rId1"/>
    <p:sldMasterId id="2147483778" r:id="rId2"/>
  </p:sldMasterIdLst>
  <p:notesMasterIdLst>
    <p:notesMasterId r:id="rId42"/>
  </p:notesMasterIdLst>
  <p:handoutMasterIdLst>
    <p:handoutMasterId r:id="rId43"/>
  </p:handoutMasterIdLst>
  <p:sldIdLst>
    <p:sldId id="323" r:id="rId3"/>
    <p:sldId id="343" r:id="rId4"/>
    <p:sldId id="344" r:id="rId5"/>
    <p:sldId id="352" r:id="rId6"/>
    <p:sldId id="346" r:id="rId7"/>
    <p:sldId id="347" r:id="rId8"/>
    <p:sldId id="348" r:id="rId9"/>
    <p:sldId id="349" r:id="rId10"/>
    <p:sldId id="364" r:id="rId11"/>
    <p:sldId id="350" r:id="rId12"/>
    <p:sldId id="351" r:id="rId13"/>
    <p:sldId id="353" r:id="rId14"/>
    <p:sldId id="354" r:id="rId15"/>
    <p:sldId id="355" r:id="rId16"/>
    <p:sldId id="356" r:id="rId17"/>
    <p:sldId id="357" r:id="rId18"/>
    <p:sldId id="358" r:id="rId19"/>
    <p:sldId id="359" r:id="rId20"/>
    <p:sldId id="365" r:id="rId21"/>
    <p:sldId id="360" r:id="rId22"/>
    <p:sldId id="361" r:id="rId23"/>
    <p:sldId id="324" r:id="rId24"/>
    <p:sldId id="330" r:id="rId25"/>
    <p:sldId id="331" r:id="rId26"/>
    <p:sldId id="329" r:id="rId27"/>
    <p:sldId id="332" r:id="rId28"/>
    <p:sldId id="333" r:id="rId29"/>
    <p:sldId id="272" r:id="rId30"/>
    <p:sldId id="289" r:id="rId31"/>
    <p:sldId id="267" r:id="rId32"/>
    <p:sldId id="334" r:id="rId33"/>
    <p:sldId id="335" r:id="rId34"/>
    <p:sldId id="338" r:id="rId35"/>
    <p:sldId id="339" r:id="rId36"/>
    <p:sldId id="340" r:id="rId37"/>
    <p:sldId id="341" r:id="rId38"/>
    <p:sldId id="362" r:id="rId39"/>
    <p:sldId id="336" r:id="rId40"/>
    <p:sldId id="327" r:id="rId41"/>
  </p:sldIdLst>
  <p:sldSz cx="9144000" cy="6858000" type="screen4x3"/>
  <p:notesSz cx="6858000" cy="9144000"/>
  <p:defaultTextStyle>
    <a:defPPr>
      <a:defRPr lang="tr-TR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3399"/>
    <a:srgbClr val="B4FD6B"/>
    <a:srgbClr val="CDAF5B"/>
    <a:srgbClr val="A41429"/>
    <a:srgbClr val="008000"/>
    <a:srgbClr val="0033CC"/>
    <a:srgbClr val="F1E651"/>
    <a:srgbClr val="607CD4"/>
    <a:srgbClr val="F7653D"/>
    <a:srgbClr val="BFF56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9" autoAdjust="0"/>
    <p:restoredTop sz="98925" autoAdjust="0"/>
  </p:normalViewPr>
  <p:slideViewPr>
    <p:cSldViewPr>
      <p:cViewPr varScale="1">
        <p:scale>
          <a:sx n="90" d="100"/>
          <a:sy n="90" d="100"/>
        </p:scale>
        <p:origin x="-804" y="-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2856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E276FB-8D12-4857-8A2E-5D43F5D8DD14}" type="datetimeFigureOut">
              <a:rPr lang="tr-TR" smtClean="0"/>
              <a:pPr/>
              <a:t>15.05.2014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B1E195-0B2D-4E05-B0DB-8931F40F978D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tr-TR"/>
          </a:p>
        </p:txBody>
      </p:sp>
      <p:sp>
        <p:nvSpPr>
          <p:cNvPr id="2170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endParaRPr lang="tr-TR"/>
          </a:p>
        </p:txBody>
      </p:sp>
      <p:sp>
        <p:nvSpPr>
          <p:cNvPr id="2170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170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</a:p>
        </p:txBody>
      </p:sp>
      <p:sp>
        <p:nvSpPr>
          <p:cNvPr id="2170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tr-TR"/>
          </a:p>
        </p:txBody>
      </p:sp>
      <p:sp>
        <p:nvSpPr>
          <p:cNvPr id="2170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7B36094C-91A3-4729-81D8-4E66CA5D6824}" type="slidenum">
              <a:rPr lang="tr-TR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16794EA-4F81-43E4-8CEE-013F1F25D900}" type="slidenum">
              <a:rPr lang="tr-TR"/>
              <a:pPr/>
              <a:t>1</a:t>
            </a:fld>
            <a:endParaRPr lang="tr-TR"/>
          </a:p>
        </p:txBody>
      </p:sp>
      <p:sp>
        <p:nvSpPr>
          <p:cNvPr id="218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8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36094C-91A3-4729-81D8-4E66CA5D6824}" type="slidenum">
              <a:rPr lang="tr-TR" smtClean="0"/>
              <a:pPr/>
              <a:t>2</a:t>
            </a:fld>
            <a:endParaRPr 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36094C-91A3-4729-81D8-4E66CA5D6824}" type="slidenum">
              <a:rPr lang="tr-TR" smtClean="0"/>
              <a:pPr/>
              <a:t>38</a:t>
            </a:fld>
            <a:endParaRPr lang="tr-T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36094C-91A3-4729-81D8-4E66CA5D6824}" type="slidenum">
              <a:rPr lang="tr-TR" smtClean="0"/>
              <a:pPr/>
              <a:t>39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C26DBC-DBC2-47E7-8253-A0F5A669C46E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</p:spTree>
  </p:cSld>
  <p:clrMapOvr>
    <a:masterClrMapping/>
  </p:clrMapOvr>
  <p:transition spd="slow" advClick="0" advTm="10000">
    <p:blinds dir="vert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58EE8-0C80-4698-AD09-79B8C30F5F0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 advClick="0" advTm="10000">
    <p:blinds dir="vert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457B3-7EBD-4AC6-8686-BBD3BFF3A94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 advClick="0" advTm="10000">
    <p:blinds dir="vert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72BA7-A6D4-4A3B-BE6E-65B8F2316ADD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</p:spTree>
  </p:cSld>
  <p:clrMapOvr>
    <a:masterClrMapping/>
  </p:clrMapOvr>
  <p:transition spd="slow" advClick="0" advTm="10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build="p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65D6B-C526-4AAE-B5B9-997C05E82FC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 advClick="0" advTm="10000">
    <p:blinds dir="vert"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4E07FEA-CC0F-4798-BD9C-4477E4A968E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Click="0" advTm="10000">
    <p:blinds dir="vert"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EF898-4459-4F13-9E3D-F6B93F4F48A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 advClick="0" advTm="10000">
    <p:blinds dir="vert"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14ACE-C327-498B-85F4-90E8874C8CE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 advClick="0" advTm="10000">
    <p:blinds dir="vert"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7EA00-5C6B-4EF3-A36E-25A666AAFF8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 advClick="0" advTm="10000">
    <p:blinds dir="vert"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F0438-9859-47E6-83C1-C16F47931D6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 advClick="0" advTm="10000">
    <p:blinds dir="vert"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5E7E1-7070-4AFE-ADB2-23ECC40B336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 advClick="0" advTm="10000">
    <p:blinds dir="vert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58F3E-1112-4DEE-993F-C537EDE26D3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 advClick="0" advTm="10000">
    <p:blinds dir="vert"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tr-TR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Resim eklemek için simgeyi tıklatın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C356B-CCA8-4A84-9754-0D2A04658D0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 advClick="0" advTm="10000">
    <p:blinds dir="vert"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C5384-AEB6-48DC-95E9-67C1F2F1482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 advClick="0" advTm="10000">
    <p:blinds dir="vert"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5A02B-3104-498C-803F-A6E55942EAA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 advClick="0" advTm="10000">
    <p:blinds dir="vert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144877B8-1488-4B59-8F7C-ED5F93C255A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Click="0" advTm="10000">
    <p:blinds dir="vert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EF242-1712-413F-9728-296D784DC5C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 advClick="0" advTm="10000">
    <p:blinds dir="vert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8EED3-7E8A-46A2-BFFE-B8E11CFD2DC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 advClick="0" advTm="10000">
    <p:blinds dir="vert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51F70-5E9F-43E3-B2C0-7CB592B3AD3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 advClick="0" advTm="10000">
    <p:blinds dir="vert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2599B-9284-4108-B8A7-B4D45D078FB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 advClick="0" advTm="10000">
    <p:blinds dir="vert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FD9DD-4F07-4BED-B8C6-B19E55ACB23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 advClick="0" advTm="10000">
    <p:blinds dir="vert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tr-TR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Resim eklemek için simgeyi tıklatın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2229C-0B56-40C3-A464-2C362843D99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 advClick="0" advTm="10000">
    <p:blinds dir="vert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dirty="0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dirty="0" smtClean="0"/>
              <a:t>İkinci düzey</a:t>
            </a:r>
          </a:p>
          <a:p>
            <a:pPr lvl="2" eaLnBrk="1" latinLnBrk="0" hangingPunct="1"/>
            <a:r>
              <a:rPr kumimoji="0" lang="tr-TR" dirty="0" smtClean="0"/>
              <a:t>Üçüncü düzey</a:t>
            </a:r>
          </a:p>
          <a:p>
            <a:pPr lvl="3" eaLnBrk="1" latinLnBrk="0" hangingPunct="1"/>
            <a:r>
              <a:rPr kumimoji="0" lang="tr-TR" dirty="0" smtClean="0"/>
              <a:t>Dördüncü düzey</a:t>
            </a:r>
          </a:p>
          <a:p>
            <a:pPr lvl="4" eaLnBrk="1" latinLnBrk="0" hangingPunct="1"/>
            <a:r>
              <a:rPr kumimoji="0" lang="tr-TR" dirty="0" smtClean="0"/>
              <a:t>Beşinci düzey</a:t>
            </a:r>
            <a:endParaRPr kumimoji="0" lang="en-US" dirty="0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19B14D1F-57C1-48EE-997F-CA54B65C4635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7" r:id="rId1"/>
    <p:sldLayoutId id="2147483768" r:id="rId2"/>
    <p:sldLayoutId id="2147483769" r:id="rId3"/>
    <p:sldLayoutId id="2147483770" r:id="rId4"/>
    <p:sldLayoutId id="2147483771" r:id="rId5"/>
    <p:sldLayoutId id="2147483772" r:id="rId6"/>
    <p:sldLayoutId id="2147483773" r:id="rId7"/>
    <p:sldLayoutId id="2147483774" r:id="rId8"/>
    <p:sldLayoutId id="2147483775" r:id="rId9"/>
    <p:sldLayoutId id="2147483776" r:id="rId10"/>
    <p:sldLayoutId id="2147483777" r:id="rId11"/>
  </p:sldLayoutIdLst>
  <p:transition spd="slow" advClick="0" advTm="10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19B14D1F-57C1-48EE-997F-CA54B65C4635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79" r:id="rId1"/>
    <p:sldLayoutId id="2147483780" r:id="rId2"/>
    <p:sldLayoutId id="2147483781" r:id="rId3"/>
    <p:sldLayoutId id="2147483782" r:id="rId4"/>
    <p:sldLayoutId id="2147483783" r:id="rId5"/>
    <p:sldLayoutId id="2147483784" r:id="rId6"/>
    <p:sldLayoutId id="2147483785" r:id="rId7"/>
    <p:sldLayoutId id="2147483786" r:id="rId8"/>
    <p:sldLayoutId id="2147483787" r:id="rId9"/>
    <p:sldLayoutId id="2147483788" r:id="rId10"/>
    <p:sldLayoutId id="2147483789" r:id="rId11"/>
  </p:sldLayoutIdLst>
  <p:transition spd="slow" advClick="0" advTm="10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3" grpId="0" build="p"/>
    </p:bldLst>
  </p:timing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VESTEL\Music\BearShare\Atat&#252;rk'&#252;n%20Sevdi&#287;i%20&#350;ark&#305;lar%20%5b2OO8%5d\www.efsaneboard.eu%20By_atmaca1\12.Buras&#305;%20Mu&#351;tur.mp3" TargetMode="External"/><Relationship Id="rId5" Type="http://schemas.openxmlformats.org/officeDocument/2006/relationships/image" Target="../media/image2.png"/><Relationship Id="rId4" Type="http://schemas.openxmlformats.org/officeDocument/2006/relationships/hyperlink" Target="http://www.sorubak.com/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9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4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8" name="WordArt 4"/>
          <p:cNvSpPr>
            <a:spLocks noChangeArrowheads="1" noChangeShapeType="1" noTextEdit="1"/>
          </p:cNvSpPr>
          <p:nvPr/>
        </p:nvSpPr>
        <p:spPr bwMode="auto">
          <a:xfrm>
            <a:off x="755576" y="1412776"/>
            <a:ext cx="7829550" cy="4248472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none" fromWordArt="1">
            <a:prstTxWarp prst="textDeflateInflateDeflate">
              <a:avLst/>
            </a:prstTxWarp>
          </a:bodyPr>
          <a:lstStyle/>
          <a:p>
            <a:pPr algn="ctr"/>
            <a:r>
              <a:rPr lang="tr-TR" sz="5400" u="sng" dirty="0" smtClean="0">
                <a:hlinkClick r:id="rId4"/>
              </a:rPr>
              <a:t>www.</a:t>
            </a:r>
            <a:r>
              <a:rPr lang="tr-TR" sz="5400" u="sng" dirty="0" err="1" smtClean="0">
                <a:hlinkClick r:id="rId4"/>
              </a:rPr>
              <a:t>sorubak</a:t>
            </a:r>
            <a:r>
              <a:rPr lang="tr-TR" sz="5400" u="sng" dirty="0" smtClean="0">
                <a:hlinkClick r:id="rId4"/>
              </a:rPr>
              <a:t>.com</a:t>
            </a:r>
            <a:r>
              <a:rPr lang="tr-TR" sz="5400" dirty="0" smtClean="0"/>
              <a:t> </a:t>
            </a:r>
            <a:endParaRPr lang="tr-TR" sz="5400" kern="10" dirty="0" smtClean="0">
              <a:ln w="9525">
                <a:solidFill>
                  <a:srgbClr val="800000"/>
                </a:solidFill>
                <a:round/>
                <a:headEnd/>
                <a:tailEnd/>
              </a:ln>
              <a:solidFill>
                <a:srgbClr val="0000FF"/>
              </a:solidFill>
              <a:latin typeface="Impact"/>
            </a:endParaRPr>
          </a:p>
          <a:p>
            <a:pPr algn="ctr"/>
            <a:r>
              <a:rPr lang="tr-TR" sz="5400" kern="10" dirty="0" smtClean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Impact"/>
              </a:rPr>
              <a:t>DİKMEN ÖĞRETMEN NECLA KIZILBAĞ </a:t>
            </a:r>
          </a:p>
          <a:p>
            <a:pPr algn="ctr"/>
            <a:r>
              <a:rPr lang="tr-TR" sz="5400" kern="10" dirty="0" smtClean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Impact"/>
              </a:rPr>
              <a:t>ORTA OKULU</a:t>
            </a:r>
          </a:p>
          <a:p>
            <a:pPr algn="ctr"/>
            <a:endParaRPr lang="tr-TR" sz="5400" kern="10" dirty="0" smtClean="0">
              <a:ln w="9525">
                <a:solidFill>
                  <a:srgbClr val="800000"/>
                </a:solidFill>
                <a:round/>
                <a:headEnd/>
                <a:tailEnd/>
              </a:ln>
              <a:solidFill>
                <a:srgbClr val="0000FF"/>
              </a:solidFill>
              <a:latin typeface="Impact"/>
            </a:endParaRPr>
          </a:p>
          <a:p>
            <a:pPr algn="ctr"/>
            <a:r>
              <a:rPr lang="tr-TR" sz="5400" kern="10" dirty="0" smtClean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Impact"/>
              </a:rPr>
              <a:t>SINIFI </a:t>
            </a:r>
            <a:r>
              <a:rPr lang="tr-TR" sz="5400" kern="10" dirty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Impact"/>
              </a:rPr>
              <a:t>: </a:t>
            </a:r>
            <a:r>
              <a:rPr lang="tr-TR" sz="5400" kern="10" dirty="0" smtClean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Impact"/>
              </a:rPr>
              <a:t>3/B    NO:409</a:t>
            </a:r>
            <a:endParaRPr lang="tr-TR" sz="5400" kern="10" dirty="0">
              <a:ln w="9525">
                <a:solidFill>
                  <a:srgbClr val="800000"/>
                </a:solidFill>
                <a:round/>
                <a:headEnd/>
                <a:tailEnd/>
              </a:ln>
              <a:solidFill>
                <a:srgbClr val="0000FF"/>
              </a:solidFill>
              <a:latin typeface="Impact"/>
            </a:endParaRPr>
          </a:p>
        </p:txBody>
      </p:sp>
      <p:pic>
        <p:nvPicPr>
          <p:cNvPr id="4" name="12.Burası Muştur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9396536" y="6705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 advClick="0" advTm="10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31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31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31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2" showWhenStopped="0">
                <p:cTn id="1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93188" grpId="0" uiExpan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B4FD6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698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914400"/>
            <a:ext cx="302568" cy="138336"/>
          </a:xfrm>
        </p:spPr>
        <p:txBody>
          <a:bodyPr>
            <a:normAutofit fontScale="90000"/>
          </a:bodyPr>
          <a:lstStyle/>
          <a:p>
            <a:r>
              <a:rPr lang="tr-TR" b="1" spc="300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tr-TR" b="1" spc="300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endParaRPr lang="tr-TR" b="1" spc="300" dirty="0">
              <a:solidFill>
                <a:srgbClr val="FFFF99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34821" name="Picture 5" descr="C:\Users\VESTEL\Pictures\yeni makina\tohum\ilk ekim 16.3.2013\IMG_008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420888"/>
            <a:ext cx="7632848" cy="4032448"/>
          </a:xfrm>
          <a:prstGeom prst="rect">
            <a:avLst/>
          </a:prstGeom>
          <a:noFill/>
        </p:spPr>
      </p:pic>
      <p:sp>
        <p:nvSpPr>
          <p:cNvPr id="4" name="3 Aşağı Ok"/>
          <p:cNvSpPr/>
          <p:nvPr/>
        </p:nvSpPr>
        <p:spPr>
          <a:xfrm>
            <a:off x="3851920" y="1700808"/>
            <a:ext cx="864096" cy="7200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Yuvarlatılmış Dikdörtgen"/>
          <p:cNvSpPr/>
          <p:nvPr/>
        </p:nvSpPr>
        <p:spPr>
          <a:xfrm>
            <a:off x="899592" y="188640"/>
            <a:ext cx="6984776" cy="151216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spc="300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TOHUMLARI PAMUKLARIN ARASINA YERLEŞTİRDİM</a:t>
            </a:r>
            <a:r>
              <a:rPr lang="tr-TR" sz="2800" b="1" spc="300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.</a:t>
            </a:r>
            <a:endParaRPr lang="tr-TR" sz="2800" b="1" dirty="0">
              <a:solidFill>
                <a:srgbClr val="008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slow" advClick="0" advTm="10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5698" grpId="0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B4FD6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1" descr="C:\Users\VESTEL\Pictures\yeni makina\tohum\ilk ekim 16.3.2013\IMG_008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204864"/>
            <a:ext cx="7560840" cy="3816424"/>
          </a:xfrm>
          <a:prstGeom prst="rect">
            <a:avLst/>
          </a:prstGeom>
          <a:noFill/>
        </p:spPr>
      </p:pic>
      <p:sp>
        <p:nvSpPr>
          <p:cNvPr id="4" name="3 Yuvarlatılmış Dikdörtgen"/>
          <p:cNvSpPr/>
          <p:nvPr/>
        </p:nvSpPr>
        <p:spPr>
          <a:xfrm>
            <a:off x="467544" y="404664"/>
            <a:ext cx="7704856" cy="10801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rgbClr val="FF3399"/>
                </a:solidFill>
                <a:latin typeface="Comic Sans MS" pitchFamily="66" charset="0"/>
              </a:rPr>
              <a:t>ÜSTLERİNE PAMUK İLE İNCE BİR KATMAN ÖRTÜ YAPTIM.</a:t>
            </a:r>
          </a:p>
          <a:p>
            <a:pPr algn="ctr"/>
            <a:endParaRPr lang="tr-TR" dirty="0"/>
          </a:p>
        </p:txBody>
      </p:sp>
      <p:sp>
        <p:nvSpPr>
          <p:cNvPr id="5" name="4 Aşağı Ok"/>
          <p:cNvSpPr/>
          <p:nvPr/>
        </p:nvSpPr>
        <p:spPr>
          <a:xfrm>
            <a:off x="3923928" y="1484784"/>
            <a:ext cx="1080120" cy="7200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slow" advClick="0" advTm="10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3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4FD6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1" descr="C:\Users\VESTEL\Pictures\yeni makina\tohum\ilk ekim 16.3.2013\IMG_009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2276872"/>
            <a:ext cx="7560840" cy="4320480"/>
          </a:xfrm>
          <a:prstGeom prst="rect">
            <a:avLst/>
          </a:prstGeom>
          <a:noFill/>
        </p:spPr>
      </p:pic>
      <p:sp>
        <p:nvSpPr>
          <p:cNvPr id="5" name="4 Yuvarlatılmış Dikdörtgen"/>
          <p:cNvSpPr/>
          <p:nvPr/>
        </p:nvSpPr>
        <p:spPr>
          <a:xfrm>
            <a:off x="899592" y="260648"/>
            <a:ext cx="7488832" cy="1080120"/>
          </a:xfrm>
          <a:prstGeom prst="roundRect">
            <a:avLst/>
          </a:prstGeom>
          <a:solidFill>
            <a:srgbClr val="CDAF5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rgbClr val="FF3399"/>
                </a:solidFill>
                <a:latin typeface="Comic Sans MS" pitchFamily="66" charset="0"/>
              </a:rPr>
              <a:t>CAN SUYUNU VERDİM.</a:t>
            </a:r>
            <a:endParaRPr lang="tr-TR" sz="2800" b="1" dirty="0">
              <a:solidFill>
                <a:srgbClr val="FF3399"/>
              </a:solidFill>
              <a:latin typeface="Comic Sans MS" pitchFamily="66" charset="0"/>
            </a:endParaRPr>
          </a:p>
        </p:txBody>
      </p:sp>
      <p:sp>
        <p:nvSpPr>
          <p:cNvPr id="6" name="5 Aşağı Ok"/>
          <p:cNvSpPr/>
          <p:nvPr/>
        </p:nvSpPr>
        <p:spPr>
          <a:xfrm>
            <a:off x="3923928" y="1340768"/>
            <a:ext cx="1008112" cy="9361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slow" advClick="0" advTm="10000">
    <p:blinds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B4FD6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Oval"/>
          <p:cNvSpPr/>
          <p:nvPr/>
        </p:nvSpPr>
        <p:spPr>
          <a:xfrm>
            <a:off x="971600" y="764704"/>
            <a:ext cx="6552728" cy="19442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/>
            <a:r>
              <a:rPr lang="tr-TR" sz="3200" dirty="0" smtClean="0">
                <a:latin typeface="Comic Sans MS" pitchFamily="66" charset="0"/>
              </a:rPr>
              <a:t>  </a:t>
            </a:r>
            <a:r>
              <a:rPr lang="tr-TR" sz="3200" b="1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İLK HAFTA SONU</a:t>
            </a:r>
          </a:p>
          <a:p>
            <a:pPr marL="342900" indent="-342900" algn="ctr"/>
            <a:r>
              <a:rPr lang="tr-TR" sz="3200" b="1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23.03.2014</a:t>
            </a:r>
          </a:p>
          <a:p>
            <a:pPr marL="342900" indent="-342900" algn="ctr"/>
            <a:endParaRPr lang="tr-TR" dirty="0"/>
          </a:p>
        </p:txBody>
      </p:sp>
      <p:sp>
        <p:nvSpPr>
          <p:cNvPr id="3" name="2 Oval"/>
          <p:cNvSpPr/>
          <p:nvPr/>
        </p:nvSpPr>
        <p:spPr>
          <a:xfrm>
            <a:off x="971600" y="3356992"/>
            <a:ext cx="6624736" cy="22322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>
                <a:solidFill>
                  <a:srgbClr val="FF3399"/>
                </a:solidFill>
                <a:latin typeface="Comic Sans MS" pitchFamily="66" charset="0"/>
              </a:rPr>
              <a:t>TOHUMLAR KABUKLARDAN  YENİ YENİ ÇIKIYORLAR.</a:t>
            </a:r>
          </a:p>
          <a:p>
            <a:pPr algn="ctr"/>
            <a:endParaRPr lang="tr-TR" dirty="0"/>
          </a:p>
        </p:txBody>
      </p:sp>
    </p:spTree>
  </p:cSld>
  <p:clrMapOvr>
    <a:masterClrMapping/>
  </p:clrMapOvr>
  <p:transition spd="slow" advClick="0" advTm="10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100"/>
                            </p:stCondLst>
                            <p:childTnLst>
                              <p:par>
                                <p:cTn id="1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B4FD6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1" descr="C:\Users\VESTEL\Pictures\yeni makina\tohum\23.3.2014 1.hafta\IMG_01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476672"/>
            <a:ext cx="5688632" cy="2975992"/>
          </a:xfrm>
          <a:prstGeom prst="rect">
            <a:avLst/>
          </a:prstGeom>
          <a:noFill/>
        </p:spPr>
      </p:pic>
      <p:pic>
        <p:nvPicPr>
          <p:cNvPr id="30722" name="Picture 2" descr="C:\Users\VESTEL\Pictures\yeni makina\tohum\23.3.2014 1.hafta\IMG_012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3645024"/>
            <a:ext cx="4716016" cy="3212976"/>
          </a:xfrm>
          <a:prstGeom prst="rect">
            <a:avLst/>
          </a:prstGeom>
          <a:noFill/>
        </p:spPr>
      </p:pic>
      <p:pic>
        <p:nvPicPr>
          <p:cNvPr id="30723" name="Picture 3" descr="C:\Users\VESTEL\Pictures\yeni makina\tohum\23.3.2014 1.hafta\IMG_012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645023"/>
            <a:ext cx="4283968" cy="3220339"/>
          </a:xfrm>
          <a:prstGeom prst="rect">
            <a:avLst/>
          </a:prstGeom>
          <a:noFill/>
        </p:spPr>
      </p:pic>
      <p:sp>
        <p:nvSpPr>
          <p:cNvPr id="6" name="5 Metin kutusu"/>
          <p:cNvSpPr txBox="1"/>
          <p:nvPr/>
        </p:nvSpPr>
        <p:spPr>
          <a:xfrm>
            <a:off x="3707904" y="116632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3399"/>
                </a:solidFill>
                <a:latin typeface="Comic Sans MS" pitchFamily="66" charset="0"/>
              </a:rPr>
              <a:t>NOHUT</a:t>
            </a:r>
            <a:endParaRPr lang="tr-TR" sz="2400" b="1" dirty="0">
              <a:solidFill>
                <a:srgbClr val="FF3399"/>
              </a:solidFill>
              <a:latin typeface="Comic Sans MS" pitchFamily="66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107504" y="3212976"/>
            <a:ext cx="1656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3399"/>
                </a:solidFill>
                <a:latin typeface="Comic Sans MS" pitchFamily="66" charset="0"/>
              </a:rPr>
              <a:t>FASULYE</a:t>
            </a:r>
            <a:endParaRPr lang="tr-TR" sz="2400" b="1" dirty="0">
              <a:solidFill>
                <a:srgbClr val="FF3399"/>
              </a:solidFill>
              <a:latin typeface="Comic Sans MS" pitchFamily="66" charset="0"/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7380312" y="3212977"/>
            <a:ext cx="19442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3399"/>
                </a:solidFill>
                <a:latin typeface="Comic Sans MS" pitchFamily="66" charset="0"/>
              </a:rPr>
              <a:t>MERCİMEK</a:t>
            </a:r>
          </a:p>
          <a:p>
            <a:endParaRPr lang="tr-TR" sz="2400" dirty="0">
              <a:solidFill>
                <a:srgbClr val="FF3399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slow" advClick="0" advTm="10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0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B4FD6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916" name="Rectangle 4"/>
          <p:cNvSpPr>
            <a:spLocks noGrp="1" noChangeArrowheads="1"/>
          </p:cNvSpPr>
          <p:nvPr>
            <p:ph type="title"/>
          </p:nvPr>
        </p:nvSpPr>
        <p:spPr>
          <a:xfrm>
            <a:off x="323528" y="4005064"/>
            <a:ext cx="8229600" cy="1152128"/>
          </a:xfrm>
        </p:spPr>
        <p:txBody>
          <a:bodyPr>
            <a:normAutofit fontScale="90000"/>
          </a:bodyPr>
          <a:lstStyle/>
          <a:p>
            <a:r>
              <a:rPr lang="tr-TR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tr-TR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endParaRPr lang="tr-TR" sz="48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5" name="4 Oval"/>
          <p:cNvSpPr/>
          <p:nvPr/>
        </p:nvSpPr>
        <p:spPr>
          <a:xfrm>
            <a:off x="899592" y="692696"/>
            <a:ext cx="6552728" cy="17784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2. HAFTA SONU</a:t>
            </a:r>
            <a:br>
              <a:rPr lang="tr-TR" sz="32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</a:br>
            <a:r>
              <a:rPr lang="tr-TR" sz="32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30.03.2014</a:t>
            </a:r>
            <a:endParaRPr lang="tr-TR" sz="3200" dirty="0">
              <a:solidFill>
                <a:srgbClr val="008000"/>
              </a:solidFill>
              <a:latin typeface="Comic Sans MS" pitchFamily="66" charset="0"/>
            </a:endParaRPr>
          </a:p>
        </p:txBody>
      </p:sp>
      <p:sp>
        <p:nvSpPr>
          <p:cNvPr id="6" name="5 Oval"/>
          <p:cNvSpPr/>
          <p:nvPr/>
        </p:nvSpPr>
        <p:spPr>
          <a:xfrm>
            <a:off x="899592" y="3861048"/>
            <a:ext cx="6480720" cy="13464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rgbClr val="FF3399"/>
                </a:solidFill>
                <a:latin typeface="Comic Sans MS" pitchFamily="66" charset="0"/>
              </a:rPr>
              <a:t>İYİDEN İYİYE FİLİZLENDİ TOHUMLARIM.</a:t>
            </a:r>
          </a:p>
        </p:txBody>
      </p:sp>
    </p:spTree>
  </p:cSld>
  <p:clrMapOvr>
    <a:masterClrMapping/>
  </p:clrMapOvr>
  <p:transition spd="slow" advClick="0" advTm="10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90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9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4916" grpId="0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B4FD6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1" descr="C:\Users\VESTEL\Pictures\yeni makina\tohum\30.3 saksıya geçiş\IMG_01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268760"/>
            <a:ext cx="3672408" cy="2736304"/>
          </a:xfrm>
          <a:prstGeom prst="rect">
            <a:avLst/>
          </a:prstGeom>
          <a:noFill/>
        </p:spPr>
      </p:pic>
      <p:pic>
        <p:nvPicPr>
          <p:cNvPr id="28674" name="Picture 2" descr="C:\Users\VESTEL\Pictures\yeni makina\tohum\30.3 saksıya geçiş\IMG_01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1268760"/>
            <a:ext cx="4032448" cy="2759968"/>
          </a:xfrm>
          <a:prstGeom prst="rect">
            <a:avLst/>
          </a:prstGeom>
          <a:noFill/>
        </p:spPr>
      </p:pic>
      <p:pic>
        <p:nvPicPr>
          <p:cNvPr id="28675" name="Picture 3" descr="C:\Users\VESTEL\Pictures\yeni makina\tohum\30.3 saksıya geçiş\IMG_014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63688" y="4221088"/>
            <a:ext cx="4248472" cy="2259293"/>
          </a:xfrm>
          <a:prstGeom prst="rect">
            <a:avLst/>
          </a:prstGeom>
          <a:noFill/>
        </p:spPr>
      </p:pic>
      <p:sp>
        <p:nvSpPr>
          <p:cNvPr id="5" name="4 Metin kutusu"/>
          <p:cNvSpPr txBox="1"/>
          <p:nvPr/>
        </p:nvSpPr>
        <p:spPr>
          <a:xfrm>
            <a:off x="1259632" y="908721"/>
            <a:ext cx="18722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3399"/>
                </a:solidFill>
                <a:latin typeface="Comic Sans MS" pitchFamily="66" charset="0"/>
              </a:rPr>
              <a:t>MERCİMEK</a:t>
            </a:r>
          </a:p>
          <a:p>
            <a:endParaRPr lang="tr-TR" sz="2400" b="1" dirty="0">
              <a:solidFill>
                <a:srgbClr val="FF3399"/>
              </a:solidFill>
              <a:latin typeface="Comic Sans MS" pitchFamily="66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4427984" y="908720"/>
            <a:ext cx="21602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3399"/>
                </a:solidFill>
                <a:latin typeface="Comic Sans MS" pitchFamily="66" charset="0"/>
              </a:rPr>
              <a:t>FASULYE</a:t>
            </a:r>
          </a:p>
          <a:p>
            <a:endParaRPr lang="tr-TR" sz="2400" b="1" dirty="0">
              <a:solidFill>
                <a:srgbClr val="FF3399"/>
              </a:solidFill>
              <a:latin typeface="Comic Sans MS" pitchFamily="66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6084168" y="5229200"/>
            <a:ext cx="15121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3399"/>
                </a:solidFill>
                <a:latin typeface="Comic Sans MS" pitchFamily="66" charset="0"/>
              </a:rPr>
              <a:t>NOHUT</a:t>
            </a:r>
          </a:p>
          <a:p>
            <a:endParaRPr lang="tr-TR" sz="2400" b="1" dirty="0">
              <a:solidFill>
                <a:srgbClr val="FF3399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slow" advClick="0" advTm="10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8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10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B4FD6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1" descr="C:\Users\VESTEL\Pictures\yeni makina\tohum\30.3 saksıya geçiş\IMG_01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556792"/>
            <a:ext cx="4176464" cy="2327920"/>
          </a:xfrm>
          <a:prstGeom prst="rect">
            <a:avLst/>
          </a:prstGeom>
          <a:noFill/>
        </p:spPr>
      </p:pic>
      <p:pic>
        <p:nvPicPr>
          <p:cNvPr id="27650" name="Picture 2" descr="C:\Users\VESTEL\Pictures\yeni makina\tohum\30.3 saksıya geçiş\IMG_015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1916832"/>
            <a:ext cx="2664296" cy="3816424"/>
          </a:xfrm>
          <a:prstGeom prst="rect">
            <a:avLst/>
          </a:prstGeom>
          <a:noFill/>
        </p:spPr>
      </p:pic>
      <p:pic>
        <p:nvPicPr>
          <p:cNvPr id="27651" name="Picture 3" descr="C:\Users\VESTEL\Pictures\yeni makina\tohum\30.3 saksıya geçiş\IMG_015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4221088"/>
            <a:ext cx="4104456" cy="2520280"/>
          </a:xfrm>
          <a:prstGeom prst="rect">
            <a:avLst/>
          </a:prstGeom>
          <a:noFill/>
        </p:spPr>
      </p:pic>
      <p:sp>
        <p:nvSpPr>
          <p:cNvPr id="7" name="6 Yuvarlatılmış Dikdörtgen"/>
          <p:cNvSpPr/>
          <p:nvPr/>
        </p:nvSpPr>
        <p:spPr>
          <a:xfrm>
            <a:off x="971600" y="188640"/>
            <a:ext cx="7128792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400" b="1" dirty="0" smtClean="0">
              <a:solidFill>
                <a:srgbClr val="FF3399"/>
              </a:solidFill>
              <a:latin typeface="Comic Sans MS" pitchFamily="66" charset="0"/>
            </a:endParaRPr>
          </a:p>
          <a:p>
            <a:pPr algn="ctr"/>
            <a:r>
              <a:rPr lang="tr-TR" sz="2400" b="1" dirty="0" smtClean="0">
                <a:solidFill>
                  <a:srgbClr val="FF3399"/>
                </a:solidFill>
                <a:latin typeface="Comic Sans MS" pitchFamily="66" charset="0"/>
              </a:rPr>
              <a:t>TOHUMLARIMIN TOPRAKLA BULUŞMA ZAMANI</a:t>
            </a:r>
          </a:p>
          <a:p>
            <a:pPr algn="ctr"/>
            <a:endParaRPr lang="tr-TR" dirty="0"/>
          </a:p>
        </p:txBody>
      </p:sp>
      <p:sp>
        <p:nvSpPr>
          <p:cNvPr id="8" name="7 Aşağı Ok"/>
          <p:cNvSpPr/>
          <p:nvPr/>
        </p:nvSpPr>
        <p:spPr>
          <a:xfrm>
            <a:off x="3995936" y="1052736"/>
            <a:ext cx="864096" cy="5040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slow" advClick="0" advTm="10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7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2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B4FD6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VESTEL\Pictures\yeni makina\tohum\30.3 saksıya geçiş\IMG_01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3970302"/>
            <a:ext cx="4464496" cy="2771066"/>
          </a:xfrm>
          <a:prstGeom prst="rect">
            <a:avLst/>
          </a:prstGeom>
          <a:noFill/>
        </p:spPr>
      </p:pic>
      <p:pic>
        <p:nvPicPr>
          <p:cNvPr id="26627" name="Picture 3" descr="C:\Users\VESTEL\Pictures\yeni makina\tohum\30.3 saksıya geçiş\IMG_016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340768"/>
            <a:ext cx="4104456" cy="2876720"/>
          </a:xfrm>
          <a:prstGeom prst="rect">
            <a:avLst/>
          </a:prstGeom>
          <a:noFill/>
        </p:spPr>
      </p:pic>
      <p:sp>
        <p:nvSpPr>
          <p:cNvPr id="7" name="6 Yuvarlatılmış Dikdörtgen"/>
          <p:cNvSpPr/>
          <p:nvPr/>
        </p:nvSpPr>
        <p:spPr>
          <a:xfrm>
            <a:off x="1259632" y="260648"/>
            <a:ext cx="5976664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3200" b="1" dirty="0" smtClean="0">
              <a:solidFill>
                <a:srgbClr val="008000"/>
              </a:solidFill>
              <a:latin typeface="Comic Sans MS" pitchFamily="66" charset="0"/>
            </a:endParaRPr>
          </a:p>
          <a:p>
            <a:pPr algn="ctr"/>
            <a:r>
              <a:rPr lang="tr-TR" sz="3200" b="1" dirty="0" smtClean="0">
                <a:solidFill>
                  <a:srgbClr val="FF3399"/>
                </a:solidFill>
                <a:latin typeface="Comic Sans MS" pitchFamily="66" charset="0"/>
              </a:rPr>
              <a:t>SULARINI VERDİM.</a:t>
            </a:r>
          </a:p>
          <a:p>
            <a:pPr algn="ctr"/>
            <a:endParaRPr lang="tr-TR" dirty="0"/>
          </a:p>
        </p:txBody>
      </p:sp>
      <p:sp>
        <p:nvSpPr>
          <p:cNvPr id="8" name="7 Aşağı Ok"/>
          <p:cNvSpPr/>
          <p:nvPr/>
        </p:nvSpPr>
        <p:spPr>
          <a:xfrm>
            <a:off x="3995936" y="836712"/>
            <a:ext cx="648072" cy="5040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slow" advClick="0" advTm="10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4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4FD6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Users\VESTEL\Pictures\yeni makina\tohum\30.3 saksıya geçiş\IMG_015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916832"/>
            <a:ext cx="6840760" cy="4516461"/>
          </a:xfrm>
          <a:prstGeom prst="rect">
            <a:avLst/>
          </a:prstGeom>
          <a:noFill/>
        </p:spPr>
      </p:pic>
      <p:sp>
        <p:nvSpPr>
          <p:cNvPr id="3" name="2 Yuvarlatılmış Dikdörtgen"/>
          <p:cNvSpPr/>
          <p:nvPr/>
        </p:nvSpPr>
        <p:spPr>
          <a:xfrm>
            <a:off x="755576" y="404664"/>
            <a:ext cx="6768752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800" b="1" dirty="0" smtClean="0">
              <a:solidFill>
                <a:srgbClr val="FF3399"/>
              </a:solidFill>
              <a:latin typeface="Comic Sans MS" pitchFamily="66" charset="0"/>
            </a:endParaRPr>
          </a:p>
          <a:p>
            <a:pPr algn="ctr"/>
            <a:r>
              <a:rPr lang="tr-TR" sz="2800" b="1" dirty="0" smtClean="0">
                <a:solidFill>
                  <a:srgbClr val="FF3399"/>
                </a:solidFill>
                <a:latin typeface="Comic Sans MS" pitchFamily="66" charset="0"/>
              </a:rPr>
              <a:t>HEPSİ BİR ARADA</a:t>
            </a:r>
          </a:p>
          <a:p>
            <a:pPr algn="ctr"/>
            <a:endParaRPr lang="tr-TR" dirty="0"/>
          </a:p>
        </p:txBody>
      </p:sp>
      <p:sp>
        <p:nvSpPr>
          <p:cNvPr id="4" name="3 Aşağı Ok"/>
          <p:cNvSpPr/>
          <p:nvPr/>
        </p:nvSpPr>
        <p:spPr>
          <a:xfrm>
            <a:off x="3707904" y="1196752"/>
            <a:ext cx="864096" cy="7200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slow" advClick="0" advTm="10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4FD6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410" name="WordArt 2"/>
          <p:cNvSpPr>
            <a:spLocks noChangeArrowheads="1" noChangeShapeType="1" noTextEdit="1"/>
          </p:cNvSpPr>
          <p:nvPr/>
        </p:nvSpPr>
        <p:spPr bwMode="auto">
          <a:xfrm>
            <a:off x="215516" y="332656"/>
            <a:ext cx="8712968" cy="1584176"/>
          </a:xfrm>
          <a:prstGeom prst="rect">
            <a:avLst/>
          </a:prstGeom>
          <a:noFill/>
        </p:spPr>
        <p:txBody>
          <a:bodyPr wrap="none" fromWordArt="1" anchor="b" anchorCtr="0">
            <a:prstTxWarp prst="textCanUp">
              <a:avLst/>
            </a:prstTxWarp>
          </a:bodyPr>
          <a:lstStyle/>
          <a:p>
            <a:pPr algn="ctr"/>
            <a:endParaRPr lang="tr-TR" sz="9600" b="1" kern="10" normalizeH="1" dirty="0" smtClean="0">
              <a:ln w="9525">
                <a:solidFill>
                  <a:srgbClr val="FFFF00"/>
                </a:solidFill>
                <a:round/>
                <a:headEnd/>
                <a:tailEnd/>
              </a:ln>
              <a:solidFill>
                <a:schemeClr val="accent2">
                  <a:lumMod val="75000"/>
                </a:schemeClr>
              </a:solidFill>
              <a:latin typeface="Times New Roman"/>
              <a:cs typeface="Times New Roman"/>
            </a:endParaRPr>
          </a:p>
          <a:p>
            <a:pPr algn="ctr"/>
            <a:r>
              <a:rPr lang="tr-TR" sz="9600" b="1" kern="10" normalizeH="1" dirty="0" smtClean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chemeClr val="accent2">
                    <a:lumMod val="75000"/>
                  </a:schemeClr>
                </a:solidFill>
                <a:latin typeface="Showcard Gothic" pitchFamily="82" charset="0"/>
                <a:cs typeface="Times New Roman"/>
              </a:rPr>
              <a:t>HAYAT BİLGİSİ</a:t>
            </a:r>
          </a:p>
          <a:p>
            <a:pPr algn="ctr"/>
            <a:endParaRPr lang="tr-TR" sz="9600" b="1" kern="10" normalizeH="1" dirty="0" smtClean="0">
              <a:ln w="9525">
                <a:solidFill>
                  <a:srgbClr val="FFFF00"/>
                </a:solidFill>
                <a:round/>
                <a:headEnd/>
                <a:tailEnd/>
              </a:ln>
              <a:solidFill>
                <a:schemeClr val="accent2">
                  <a:lumMod val="75000"/>
                </a:schemeClr>
              </a:solidFill>
              <a:latin typeface="Times New Roman"/>
              <a:cs typeface="Times New Roman"/>
            </a:endParaRPr>
          </a:p>
          <a:p>
            <a:pPr algn="ctr"/>
            <a:r>
              <a:rPr lang="tr-TR" sz="9600" b="1" kern="10" normalizeH="1" dirty="0" smtClean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chemeClr val="accent2">
                    <a:lumMod val="75000"/>
                  </a:schemeClr>
                </a:solidFill>
                <a:latin typeface="Times New Roman"/>
                <a:cs typeface="Times New Roman"/>
              </a:rPr>
              <a:t>    </a:t>
            </a:r>
            <a:endParaRPr lang="tr-TR" sz="9600" b="1" kern="10" normalizeH="1" dirty="0">
              <a:ln w="9525">
                <a:solidFill>
                  <a:srgbClr val="FFFF00"/>
                </a:solidFill>
                <a:round/>
                <a:headEnd/>
                <a:tailEnd/>
              </a:ln>
              <a:solidFill>
                <a:schemeClr val="accent2">
                  <a:lumMod val="75000"/>
                </a:schemeClr>
              </a:solidFill>
              <a:latin typeface="Times New Roman"/>
              <a:cs typeface="Times New Roman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215516" y="1844825"/>
            <a:ext cx="8676964" cy="369331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endParaRPr lang="tr-TR" sz="3600" b="1" kern="10" normalizeH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/>
              <a:cs typeface="Times New Roman"/>
            </a:endParaRPr>
          </a:p>
          <a:p>
            <a:pPr algn="ctr"/>
            <a:r>
              <a:rPr lang="tr-TR" sz="3600" b="1" kern="10" normalizeH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/>
                <a:cs typeface="Times New Roman"/>
              </a:rPr>
              <a:t>TOHUMDAKİ GELİŞİM VE DEĞİŞİM </a:t>
            </a:r>
          </a:p>
          <a:p>
            <a:pPr algn="ctr"/>
            <a:endParaRPr lang="tr-TR" sz="3600" b="1" kern="10" normalizeH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/>
              <a:cs typeface="Times New Roman"/>
            </a:endParaRPr>
          </a:p>
          <a:p>
            <a:pPr algn="ctr"/>
            <a:r>
              <a:rPr lang="tr-TR" sz="3600" b="1" kern="10" normalizeH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/>
                <a:cs typeface="Times New Roman"/>
              </a:rPr>
              <a:t>EVRELERİNİ GÖZLEMLEYEREK</a:t>
            </a:r>
          </a:p>
          <a:p>
            <a:pPr algn="ctr"/>
            <a:endParaRPr lang="tr-TR" sz="3600" b="1" kern="10" normalizeH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/>
              <a:cs typeface="Times New Roman"/>
            </a:endParaRPr>
          </a:p>
          <a:p>
            <a:pPr algn="ctr"/>
            <a:r>
              <a:rPr lang="tr-TR" sz="3600" b="1" kern="10" normalizeH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/>
                <a:cs typeface="Times New Roman"/>
              </a:rPr>
              <a:t>RAPOR HALİNE GETİRME</a:t>
            </a:r>
          </a:p>
          <a:p>
            <a:endParaRPr lang="tr-TR" dirty="0"/>
          </a:p>
        </p:txBody>
      </p:sp>
    </p:spTree>
    <p:custDataLst>
      <p:tags r:id="rId1"/>
    </p:custDataLst>
  </p:cSld>
  <p:clrMapOvr>
    <a:masterClrMapping/>
  </p:clrMapOvr>
  <p:transition spd="slow" advClick="0" advTm="7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4FD6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Oval"/>
          <p:cNvSpPr/>
          <p:nvPr/>
        </p:nvSpPr>
        <p:spPr>
          <a:xfrm>
            <a:off x="971600" y="1196752"/>
            <a:ext cx="6480720" cy="15841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rgbClr val="008000"/>
                </a:solidFill>
                <a:latin typeface="Comic Sans MS" pitchFamily="66" charset="0"/>
              </a:rPr>
              <a:t>3. HAFTA SONU</a:t>
            </a:r>
          </a:p>
          <a:p>
            <a:pPr algn="ctr"/>
            <a:r>
              <a:rPr lang="tr-TR" sz="2800" b="1" dirty="0" smtClean="0">
                <a:solidFill>
                  <a:srgbClr val="008000"/>
                </a:solidFill>
                <a:latin typeface="Comic Sans MS" pitchFamily="66" charset="0"/>
              </a:rPr>
              <a:t>06.04.2014</a:t>
            </a:r>
            <a:endParaRPr lang="tr-TR" sz="2800" b="1" dirty="0">
              <a:solidFill>
                <a:srgbClr val="008000"/>
              </a:solidFill>
              <a:latin typeface="Comic Sans MS" pitchFamily="66" charset="0"/>
            </a:endParaRPr>
          </a:p>
        </p:txBody>
      </p:sp>
      <p:sp>
        <p:nvSpPr>
          <p:cNvPr id="4" name="3 Oval"/>
          <p:cNvSpPr/>
          <p:nvPr/>
        </p:nvSpPr>
        <p:spPr>
          <a:xfrm>
            <a:off x="971600" y="3933056"/>
            <a:ext cx="6552728" cy="15121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400" b="1" dirty="0" smtClean="0">
              <a:solidFill>
                <a:srgbClr val="FF3399"/>
              </a:solidFill>
              <a:latin typeface="Comic Sans MS" pitchFamily="66" charset="0"/>
            </a:endParaRPr>
          </a:p>
          <a:p>
            <a:pPr algn="ctr"/>
            <a:r>
              <a:rPr lang="tr-TR" sz="2400" b="1" dirty="0" smtClean="0">
                <a:solidFill>
                  <a:srgbClr val="FF3399"/>
                </a:solidFill>
                <a:latin typeface="Comic Sans MS" pitchFamily="66" charset="0"/>
              </a:rPr>
              <a:t>TOHUMLARIMIZ FİDEYE DÖNÜŞÜYOR</a:t>
            </a:r>
          </a:p>
          <a:p>
            <a:pPr algn="ctr"/>
            <a:endParaRPr lang="tr-TR" dirty="0"/>
          </a:p>
        </p:txBody>
      </p:sp>
    </p:spTree>
  </p:cSld>
  <p:clrMapOvr>
    <a:masterClrMapping/>
  </p:clrMapOvr>
  <p:transition spd="slow" advClick="0" advTm="10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B4FD6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1" descr="C:\Users\VESTEL\Pictures\yeni makina\tohum\6.4\IMG_017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620688"/>
            <a:ext cx="7632848" cy="5616624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 spd="slow" advClick="0" advTm="10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4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4FD6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61" name="WordArt 5"/>
          <p:cNvSpPr>
            <a:spLocks noChangeArrowheads="1" noChangeShapeType="1" noTextEdit="1"/>
          </p:cNvSpPr>
          <p:nvPr/>
        </p:nvSpPr>
        <p:spPr bwMode="auto">
          <a:xfrm>
            <a:off x="304800" y="685800"/>
            <a:ext cx="7800975" cy="5272088"/>
          </a:xfrm>
          <a:prstGeom prst="rect">
            <a:avLst/>
          </a:prstGeom>
        </p:spPr>
        <p:txBody>
          <a:bodyPr wrap="none" fromWordArt="1">
            <a:prstTxWarp prst="textWave2">
              <a:avLst/>
            </a:prstTxWarp>
          </a:bodyPr>
          <a:lstStyle/>
          <a:p>
            <a:pPr algn="ctr"/>
            <a:endParaRPr lang="tr-TR" sz="60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accent6">
                  <a:lumMod val="75000"/>
                </a:schemeClr>
              </a:solidFill>
              <a:latin typeface="Times New Roman"/>
              <a:cs typeface="Times New Roman"/>
            </a:endParaRPr>
          </a:p>
        </p:txBody>
      </p:sp>
      <p:pic>
        <p:nvPicPr>
          <p:cNvPr id="23553" name="Picture 1" descr="C:\Users\VESTEL\Pictures\yeni makina\tohum\6.4\IMG_017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76672"/>
            <a:ext cx="5292080" cy="3336032"/>
          </a:xfrm>
          <a:prstGeom prst="rect">
            <a:avLst/>
          </a:prstGeom>
          <a:noFill/>
        </p:spPr>
      </p:pic>
      <p:pic>
        <p:nvPicPr>
          <p:cNvPr id="23556" name="Picture 4" descr="C:\Users\VESTEL\Pictures\yeni makina\tohum\6.4\IMG_018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3810000"/>
            <a:ext cx="4572000" cy="3048000"/>
          </a:xfrm>
          <a:prstGeom prst="rect">
            <a:avLst/>
          </a:prstGeom>
          <a:noFill/>
        </p:spPr>
      </p:pic>
      <p:sp>
        <p:nvSpPr>
          <p:cNvPr id="6" name="5 Metin kutusu"/>
          <p:cNvSpPr txBox="1"/>
          <p:nvPr/>
        </p:nvSpPr>
        <p:spPr>
          <a:xfrm>
            <a:off x="5796136" y="1628800"/>
            <a:ext cx="29523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>
                <a:solidFill>
                  <a:srgbClr val="FF3399"/>
                </a:solidFill>
                <a:latin typeface="Comic Sans MS" pitchFamily="66" charset="0"/>
              </a:rPr>
              <a:t>MERCİMEK</a:t>
            </a:r>
          </a:p>
          <a:p>
            <a:endParaRPr lang="tr-TR" dirty="0"/>
          </a:p>
        </p:txBody>
      </p:sp>
    </p:spTree>
  </p:cSld>
  <p:clrMapOvr>
    <a:masterClrMapping/>
  </p:clrMapOvr>
  <p:transition spd="slow" advClick="0" advTm="10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3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6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B4FD6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1" descr="C:\Users\VESTEL\Pictures\yeni makina\tohum\6.4\IMG_01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620688"/>
            <a:ext cx="3456385" cy="2880320"/>
          </a:xfrm>
          <a:prstGeom prst="rect">
            <a:avLst/>
          </a:prstGeom>
          <a:noFill/>
        </p:spPr>
      </p:pic>
      <p:pic>
        <p:nvPicPr>
          <p:cNvPr id="22530" name="Picture 2" descr="C:\Users\VESTEL\Pictures\yeni makina\tohum\6.4\IMG_019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620688"/>
            <a:ext cx="3743908" cy="2880320"/>
          </a:xfrm>
          <a:prstGeom prst="rect">
            <a:avLst/>
          </a:prstGeom>
          <a:noFill/>
        </p:spPr>
      </p:pic>
      <p:pic>
        <p:nvPicPr>
          <p:cNvPr id="22531" name="Picture 3" descr="C:\Users\VESTEL\Pictures\yeni makina\tohum\6.4\IMG_019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39752" y="3861048"/>
            <a:ext cx="3851920" cy="2736304"/>
          </a:xfrm>
          <a:prstGeom prst="rect">
            <a:avLst/>
          </a:prstGeom>
          <a:noFill/>
        </p:spPr>
      </p:pic>
      <p:sp>
        <p:nvSpPr>
          <p:cNvPr id="5" name="4 Metin kutusu"/>
          <p:cNvSpPr txBox="1"/>
          <p:nvPr/>
        </p:nvSpPr>
        <p:spPr>
          <a:xfrm>
            <a:off x="2339752" y="0"/>
            <a:ext cx="280831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3399"/>
                </a:solidFill>
                <a:latin typeface="Comic Sans MS" pitchFamily="66" charset="0"/>
              </a:rPr>
              <a:t>FASULYE</a:t>
            </a:r>
          </a:p>
          <a:p>
            <a:endParaRPr lang="tr-TR" dirty="0"/>
          </a:p>
        </p:txBody>
      </p:sp>
    </p:spTree>
  </p:cSld>
  <p:clrMapOvr>
    <a:masterClrMapping/>
  </p:clrMapOvr>
  <p:transition spd="slow" advClick="0" advTm="10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22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B4FD6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VESTEL\Pictures\yeni makina\tohum\6.4\IMG_018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1268760"/>
            <a:ext cx="3672408" cy="3600400"/>
          </a:xfrm>
          <a:prstGeom prst="rect">
            <a:avLst/>
          </a:prstGeom>
          <a:noFill/>
        </p:spPr>
      </p:pic>
      <p:pic>
        <p:nvPicPr>
          <p:cNvPr id="6" name="Picture 2" descr="C:\Users\VESTEL\Pictures\yeni makina\tohum\6.4\IMG_018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268760"/>
            <a:ext cx="3528392" cy="3600400"/>
          </a:xfrm>
          <a:prstGeom prst="rect">
            <a:avLst/>
          </a:prstGeom>
          <a:noFill/>
        </p:spPr>
      </p:pic>
      <p:sp>
        <p:nvSpPr>
          <p:cNvPr id="4" name="3 Metin kutusu"/>
          <p:cNvSpPr txBox="1"/>
          <p:nvPr/>
        </p:nvSpPr>
        <p:spPr>
          <a:xfrm>
            <a:off x="3203848" y="476672"/>
            <a:ext cx="1847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 sz="2800" b="1" dirty="0">
              <a:solidFill>
                <a:srgbClr val="FF3399"/>
              </a:solidFill>
              <a:latin typeface="Comic Sans MS" pitchFamily="66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3491880" y="620688"/>
            <a:ext cx="18002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3399"/>
                </a:solidFill>
                <a:latin typeface="Comic Sans MS" pitchFamily="66" charset="0"/>
              </a:rPr>
              <a:t>NOHUT</a:t>
            </a:r>
          </a:p>
          <a:p>
            <a:endParaRPr lang="tr-TR" dirty="0"/>
          </a:p>
        </p:txBody>
      </p:sp>
    </p:spTree>
  </p:cSld>
  <p:clrMapOvr>
    <a:masterClrMapping/>
  </p:clrMapOvr>
  <p:transition spd="slow" advClick="0" advTm="10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4FD6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38" name="WordArt 2"/>
          <p:cNvSpPr>
            <a:spLocks noChangeArrowheads="1" noChangeShapeType="1" noTextEdit="1"/>
          </p:cNvSpPr>
          <p:nvPr/>
        </p:nvSpPr>
        <p:spPr bwMode="auto">
          <a:xfrm>
            <a:off x="1990725" y="1447800"/>
            <a:ext cx="5553075" cy="424815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endParaRPr lang="tr-TR" sz="9600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solidFill>
                <a:srgbClr val="CC3399"/>
              </a:solidFill>
              <a:latin typeface="Times New Roman"/>
              <a:cs typeface="Times New Roman"/>
            </a:endParaRPr>
          </a:p>
        </p:txBody>
      </p:sp>
      <p:sp>
        <p:nvSpPr>
          <p:cNvPr id="4" name="3 Oval"/>
          <p:cNvSpPr/>
          <p:nvPr/>
        </p:nvSpPr>
        <p:spPr>
          <a:xfrm>
            <a:off x="1115616" y="620688"/>
            <a:ext cx="6048672" cy="18722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>
                <a:solidFill>
                  <a:srgbClr val="008000"/>
                </a:solidFill>
                <a:latin typeface="Comic Sans MS" pitchFamily="66" charset="0"/>
              </a:rPr>
              <a:t>4. HAFTA SONU</a:t>
            </a:r>
          </a:p>
          <a:p>
            <a:pPr algn="ctr"/>
            <a:r>
              <a:rPr lang="tr-TR" sz="3200" b="1" dirty="0" smtClean="0">
                <a:solidFill>
                  <a:srgbClr val="008000"/>
                </a:solidFill>
                <a:latin typeface="Comic Sans MS" pitchFamily="66" charset="0"/>
              </a:rPr>
              <a:t> 13.04.2014</a:t>
            </a:r>
            <a:endParaRPr lang="tr-TR" sz="3200" b="1" dirty="0">
              <a:solidFill>
                <a:srgbClr val="008000"/>
              </a:solidFill>
              <a:latin typeface="Comic Sans MS" pitchFamily="66" charset="0"/>
            </a:endParaRPr>
          </a:p>
        </p:txBody>
      </p:sp>
      <p:sp>
        <p:nvSpPr>
          <p:cNvPr id="5" name="4 Oval"/>
          <p:cNvSpPr/>
          <p:nvPr/>
        </p:nvSpPr>
        <p:spPr>
          <a:xfrm>
            <a:off x="1115616" y="3573016"/>
            <a:ext cx="6048672" cy="1800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rgbClr val="FF3399"/>
                </a:solidFill>
                <a:latin typeface="Comic Sans MS" pitchFamily="66" charset="0"/>
              </a:rPr>
              <a:t>TOHUMLARIM ALDI BAŞINI GİDİYOR.</a:t>
            </a:r>
            <a:endParaRPr lang="tr-TR" sz="2800" b="1" dirty="0">
              <a:solidFill>
                <a:srgbClr val="FF3399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slow" advClick="0" advTm="10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B4FD6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1" descr="C:\Users\VESTEL\Pictures\yeni makina\tohum\13.4\IMG_02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548680"/>
            <a:ext cx="4788024" cy="3192016"/>
          </a:xfrm>
          <a:prstGeom prst="rect">
            <a:avLst/>
          </a:prstGeom>
          <a:noFill/>
        </p:spPr>
      </p:pic>
      <p:pic>
        <p:nvPicPr>
          <p:cNvPr id="19458" name="Picture 2" descr="C:\Users\VESTEL\Pictures\yeni makina\tohum\13.4\IMG_02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3933056"/>
            <a:ext cx="4896544" cy="2759968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0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1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B4FD6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1" descr="C:\Users\VESTEL\Pictures\yeni makina\tohum\13.4\IMG_02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548680"/>
            <a:ext cx="2592288" cy="2880320"/>
          </a:xfrm>
          <a:prstGeom prst="rect">
            <a:avLst/>
          </a:prstGeom>
          <a:noFill/>
        </p:spPr>
      </p:pic>
      <p:pic>
        <p:nvPicPr>
          <p:cNvPr id="18434" name="Picture 2" descr="C:\Users\VESTEL\Pictures\yeni makina\tohum\13.4\IMG_02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548680"/>
            <a:ext cx="2088232" cy="2880320"/>
          </a:xfrm>
          <a:prstGeom prst="rect">
            <a:avLst/>
          </a:prstGeom>
          <a:noFill/>
        </p:spPr>
      </p:pic>
      <p:pic>
        <p:nvPicPr>
          <p:cNvPr id="18435" name="Picture 3" descr="C:\Users\VESTEL\Pictures\yeni makina\tohum\13.4\IMG_020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7704" y="3645024"/>
            <a:ext cx="4572000" cy="3048000"/>
          </a:xfrm>
          <a:prstGeom prst="rect">
            <a:avLst/>
          </a:prstGeom>
          <a:noFill/>
        </p:spPr>
      </p:pic>
      <p:sp>
        <p:nvSpPr>
          <p:cNvPr id="5" name="4 Metin kutusu"/>
          <p:cNvSpPr txBox="1"/>
          <p:nvPr/>
        </p:nvSpPr>
        <p:spPr>
          <a:xfrm>
            <a:off x="2411760" y="0"/>
            <a:ext cx="244827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3399"/>
                </a:solidFill>
                <a:latin typeface="Comic Sans MS" pitchFamily="66" charset="0"/>
              </a:rPr>
              <a:t>MERCİMEK</a:t>
            </a:r>
          </a:p>
          <a:p>
            <a:endParaRPr lang="tr-TR" dirty="0"/>
          </a:p>
        </p:txBody>
      </p:sp>
    </p:spTree>
  </p:cSld>
  <p:clrMapOvr>
    <a:masterClrMapping/>
  </p:clrMapOvr>
  <p:transition spd="slow" advClick="0" advTm="10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B4FD6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1" descr="C:\Users\VESTEL\Pictures\yeni makina\tohum\13.4\IMG_02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620688"/>
            <a:ext cx="3960440" cy="3168352"/>
          </a:xfrm>
          <a:prstGeom prst="rect">
            <a:avLst/>
          </a:prstGeom>
          <a:noFill/>
        </p:spPr>
      </p:pic>
      <p:pic>
        <p:nvPicPr>
          <p:cNvPr id="17410" name="Picture 2" descr="C:\Users\VESTEL\Pictures\yeni makina\tohum\13.4\IMG_021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1916832"/>
            <a:ext cx="4104456" cy="3528392"/>
          </a:xfrm>
          <a:prstGeom prst="rect">
            <a:avLst/>
          </a:prstGeom>
          <a:noFill/>
        </p:spPr>
      </p:pic>
      <p:pic>
        <p:nvPicPr>
          <p:cNvPr id="17411" name="Picture 3" descr="C:\Users\VESTEL\Pictures\yeni makina\tohum\13.4\IMG_021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4005064"/>
            <a:ext cx="4032448" cy="2687960"/>
          </a:xfrm>
          <a:prstGeom prst="rect">
            <a:avLst/>
          </a:prstGeom>
          <a:noFill/>
        </p:spPr>
      </p:pic>
      <p:sp>
        <p:nvSpPr>
          <p:cNvPr id="5" name="4 Metin kutusu"/>
          <p:cNvSpPr txBox="1"/>
          <p:nvPr/>
        </p:nvSpPr>
        <p:spPr>
          <a:xfrm>
            <a:off x="4788025" y="836712"/>
            <a:ext cx="237626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3399"/>
                </a:solidFill>
                <a:latin typeface="Comic Sans MS" pitchFamily="66" charset="0"/>
              </a:rPr>
              <a:t>FASULYE</a:t>
            </a:r>
          </a:p>
          <a:p>
            <a:endParaRPr lang="tr-TR" dirty="0"/>
          </a:p>
        </p:txBody>
      </p:sp>
    </p:spTree>
    <p:custDataLst>
      <p:tags r:id="rId1"/>
    </p:custDataLst>
  </p:cSld>
  <p:clrMapOvr>
    <a:masterClrMapping/>
  </p:clrMapOvr>
  <p:transition spd="slow" advClick="0" advTm="10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10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B4FD6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1" descr="C:\Users\VESTEL\Pictures\yeni makina\tohum\13.4\IMG_02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836712"/>
            <a:ext cx="3744416" cy="2808312"/>
          </a:xfrm>
          <a:prstGeom prst="rect">
            <a:avLst/>
          </a:prstGeom>
          <a:noFill/>
        </p:spPr>
      </p:pic>
      <p:pic>
        <p:nvPicPr>
          <p:cNvPr id="16386" name="Picture 2" descr="C:\Users\VESTEL\Pictures\yeni makina\tohum\13.4\IMG_022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1920" y="3933056"/>
            <a:ext cx="4320480" cy="2543944"/>
          </a:xfrm>
          <a:prstGeom prst="rect">
            <a:avLst/>
          </a:prstGeom>
          <a:noFill/>
        </p:spPr>
      </p:pic>
      <p:sp>
        <p:nvSpPr>
          <p:cNvPr id="4" name="3 Metin kutusu"/>
          <p:cNvSpPr txBox="1"/>
          <p:nvPr/>
        </p:nvSpPr>
        <p:spPr>
          <a:xfrm>
            <a:off x="4572001" y="1844824"/>
            <a:ext cx="223224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3399"/>
                </a:solidFill>
                <a:latin typeface="Comic Sans MS" pitchFamily="66" charset="0"/>
              </a:rPr>
              <a:t>NOHUT</a:t>
            </a:r>
          </a:p>
          <a:p>
            <a:endParaRPr lang="tr-TR" dirty="0"/>
          </a:p>
        </p:txBody>
      </p:sp>
    </p:spTree>
    <p:custDataLst>
      <p:tags r:id="rId1"/>
    </p:custDataLst>
  </p:cSld>
  <p:clrMapOvr>
    <a:masterClrMapping/>
  </p:clrMapOvr>
  <p:transition spd="slow" advClick="0" advTm="10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http://www.camelitarim.gov.tr/images/re2kuru_fasulye.jp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2555776" y="3645024"/>
            <a:ext cx="3384376" cy="2420888"/>
          </a:xfrm>
          <a:prstGeom prst="rect">
            <a:avLst/>
          </a:prstGeom>
          <a:noFill/>
        </p:spPr>
      </p:pic>
      <p:pic>
        <p:nvPicPr>
          <p:cNvPr id="41988" name="Picture 4" descr="http://www.tacotarim.com.tr/images/images/nohut_1.jpg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4932040" y="836712"/>
            <a:ext cx="2880320" cy="2592288"/>
          </a:xfrm>
          <a:prstGeom prst="rect">
            <a:avLst/>
          </a:prstGeom>
          <a:noFill/>
        </p:spPr>
      </p:pic>
      <p:pic>
        <p:nvPicPr>
          <p:cNvPr id="41990" name="Picture 6" descr="http://www.vucut.org/wp-content/uploads/2012/07/ye%C5%9Fil-mercimek.jpg"/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95536" y="836712"/>
            <a:ext cx="3131840" cy="2592288"/>
          </a:xfrm>
          <a:prstGeom prst="rect">
            <a:avLst/>
          </a:prstGeom>
          <a:noFill/>
        </p:spPr>
      </p:pic>
      <p:sp>
        <p:nvSpPr>
          <p:cNvPr id="6" name="5 Metin kutusu"/>
          <p:cNvSpPr txBox="1"/>
          <p:nvPr/>
        </p:nvSpPr>
        <p:spPr>
          <a:xfrm>
            <a:off x="971600" y="332656"/>
            <a:ext cx="1944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MERCİMEK</a:t>
            </a:r>
            <a:r>
              <a:rPr lang="tr-TR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endParaRPr lang="tr-TR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5436096" y="476673"/>
            <a:ext cx="136815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NOHUT</a:t>
            </a:r>
          </a:p>
          <a:p>
            <a:endParaRPr lang="tr-TR" dirty="0"/>
          </a:p>
        </p:txBody>
      </p:sp>
      <p:sp>
        <p:nvSpPr>
          <p:cNvPr id="10" name="9 Metin kutusu"/>
          <p:cNvSpPr txBox="1"/>
          <p:nvPr/>
        </p:nvSpPr>
        <p:spPr>
          <a:xfrm>
            <a:off x="3707904" y="6093297"/>
            <a:ext cx="165618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FASULYE</a:t>
            </a:r>
          </a:p>
          <a:p>
            <a:endParaRPr lang="tr-TR" b="1" dirty="0">
              <a:solidFill>
                <a:schemeClr val="accent2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3" name="12 Metin kutusu"/>
          <p:cNvSpPr txBox="1"/>
          <p:nvPr/>
        </p:nvSpPr>
        <p:spPr>
          <a:xfrm>
            <a:off x="8676456" y="260648"/>
            <a:ext cx="251520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3399"/>
                </a:solidFill>
                <a:latin typeface="Comic Sans MS" pitchFamily="66" charset="0"/>
              </a:rPr>
              <a:t>TOHUMLARIMIZ</a:t>
            </a:r>
          </a:p>
          <a:p>
            <a:endParaRPr lang="tr-TR" dirty="0"/>
          </a:p>
        </p:txBody>
      </p:sp>
    </p:spTree>
    <p:custDataLst>
      <p:tags r:id="rId1"/>
    </p:custDataLst>
  </p:cSld>
  <p:clrMapOvr>
    <a:masterClrMapping/>
  </p:clrMapOvr>
  <p:transition spd="slow" advClick="0" advTm="10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500"/>
                            </p:stCondLst>
                            <p:childTnLst>
                              <p:par>
                                <p:cTn id="34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BFF56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Oval"/>
          <p:cNvSpPr/>
          <p:nvPr/>
        </p:nvSpPr>
        <p:spPr>
          <a:xfrm>
            <a:off x="1043608" y="620688"/>
            <a:ext cx="6552728" cy="172819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rgbClr val="008000"/>
                </a:solidFill>
                <a:latin typeface="Comic Sans MS" pitchFamily="66" charset="0"/>
              </a:rPr>
              <a:t>5. HAFTA SONU</a:t>
            </a:r>
          </a:p>
          <a:p>
            <a:pPr algn="ctr"/>
            <a:r>
              <a:rPr lang="tr-TR" sz="2800" b="1" dirty="0" smtClean="0">
                <a:solidFill>
                  <a:srgbClr val="008000"/>
                </a:solidFill>
                <a:latin typeface="Comic Sans MS" pitchFamily="66" charset="0"/>
              </a:rPr>
              <a:t>20.04.2014</a:t>
            </a:r>
            <a:endParaRPr lang="tr-TR" sz="2800" b="1" dirty="0">
              <a:solidFill>
                <a:srgbClr val="008000"/>
              </a:solidFill>
              <a:latin typeface="Comic Sans MS" pitchFamily="66" charset="0"/>
            </a:endParaRPr>
          </a:p>
        </p:txBody>
      </p:sp>
      <p:sp>
        <p:nvSpPr>
          <p:cNvPr id="4" name="3 Oval"/>
          <p:cNvSpPr/>
          <p:nvPr/>
        </p:nvSpPr>
        <p:spPr>
          <a:xfrm>
            <a:off x="1115616" y="3429000"/>
            <a:ext cx="6552728" cy="1800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>
                <a:solidFill>
                  <a:srgbClr val="FF3399"/>
                </a:solidFill>
                <a:latin typeface="Comic Sans MS" pitchFamily="66" charset="0"/>
              </a:rPr>
              <a:t>HAVALAR ISINIYOR</a:t>
            </a:r>
          </a:p>
          <a:p>
            <a:pPr algn="ctr"/>
            <a:r>
              <a:rPr lang="tr-TR" sz="3200" b="1" dirty="0" smtClean="0">
                <a:solidFill>
                  <a:srgbClr val="FF3399"/>
                </a:solidFill>
                <a:latin typeface="Comic Sans MS" pitchFamily="66" charset="0"/>
              </a:rPr>
              <a:t>EVLER SOĞUYOR</a:t>
            </a:r>
          </a:p>
          <a:p>
            <a:pPr algn="ctr"/>
            <a:endParaRPr lang="tr-TR" dirty="0"/>
          </a:p>
        </p:txBody>
      </p:sp>
    </p:spTree>
    <p:custDataLst>
      <p:tags r:id="rId1"/>
    </p:custDataLst>
  </p:cSld>
  <p:clrMapOvr>
    <a:masterClrMapping/>
  </p:clrMapOvr>
  <p:transition spd="slow" advClick="0" advTm="10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4FD6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78" name="WordArt 2"/>
          <p:cNvSpPr>
            <a:spLocks noChangeArrowheads="1" noChangeShapeType="1" noTextEdit="1"/>
          </p:cNvSpPr>
          <p:nvPr/>
        </p:nvSpPr>
        <p:spPr bwMode="auto">
          <a:xfrm>
            <a:off x="1990725" y="1447800"/>
            <a:ext cx="205011" cy="181000"/>
          </a:xfrm>
          <a:prstGeom prst="rect">
            <a:avLst/>
          </a:prstGeom>
        </p:spPr>
        <p:txBody>
          <a:bodyPr wrap="none" fromWordArt="1">
            <a:prstTxWarp prst="textButtonPour">
              <a:avLst/>
            </a:prstTxWarp>
          </a:bodyPr>
          <a:lstStyle/>
          <a:p>
            <a:pPr algn="ctr"/>
            <a:endParaRPr lang="tr-TR" sz="9600" b="1" kern="10" normalizeH="1" dirty="0">
              <a:ln w="9525">
                <a:solidFill>
                  <a:srgbClr val="FFFF00"/>
                </a:solidFill>
                <a:round/>
                <a:headEnd/>
                <a:tailEnd/>
              </a:ln>
              <a:solidFill>
                <a:schemeClr val="tx2">
                  <a:lumMod val="75000"/>
                </a:schemeClr>
              </a:solidFill>
              <a:latin typeface="Times New Roman"/>
              <a:cs typeface="Times New Roman"/>
            </a:endParaRPr>
          </a:p>
        </p:txBody>
      </p:sp>
      <p:pic>
        <p:nvPicPr>
          <p:cNvPr id="14337" name="Picture 1" descr="C:\Users\VESTEL\Pictures\yeni makina\tohum\20.4\IMG_02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980728"/>
            <a:ext cx="7416824" cy="4920208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0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B4FD6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1" descr="C:\Users\VESTEL\Pictures\yeni makina\tohum\20.4\IMG_02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052736"/>
            <a:ext cx="3888432" cy="2664296"/>
          </a:xfrm>
          <a:prstGeom prst="rect">
            <a:avLst/>
          </a:prstGeom>
          <a:noFill/>
        </p:spPr>
      </p:pic>
      <p:pic>
        <p:nvPicPr>
          <p:cNvPr id="13314" name="Picture 2" descr="C:\Users\VESTEL\Pictures\yeni makina\tohum\20.4\IMG_02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4077072"/>
            <a:ext cx="4319972" cy="2687960"/>
          </a:xfrm>
          <a:prstGeom prst="rect">
            <a:avLst/>
          </a:prstGeom>
          <a:noFill/>
        </p:spPr>
      </p:pic>
      <p:sp>
        <p:nvSpPr>
          <p:cNvPr id="4" name="3 Metin kutusu"/>
          <p:cNvSpPr txBox="1"/>
          <p:nvPr/>
        </p:nvSpPr>
        <p:spPr>
          <a:xfrm>
            <a:off x="1259632" y="404664"/>
            <a:ext cx="2135521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>
                <a:solidFill>
                  <a:srgbClr val="FF3399"/>
                </a:solidFill>
                <a:latin typeface="Comic Sans MS" pitchFamily="66" charset="0"/>
              </a:rPr>
              <a:t>MERCİMEK</a:t>
            </a:r>
          </a:p>
          <a:p>
            <a:endParaRPr lang="tr-TR" dirty="0"/>
          </a:p>
        </p:txBody>
      </p:sp>
      <p:sp>
        <p:nvSpPr>
          <p:cNvPr id="6" name="5 Köşeleri Yuvarlanmış Dikdörtgen Belirtme Çizgisi"/>
          <p:cNvSpPr/>
          <p:nvPr/>
        </p:nvSpPr>
        <p:spPr>
          <a:xfrm>
            <a:off x="5364088" y="1124744"/>
            <a:ext cx="2664296" cy="2376264"/>
          </a:xfrm>
          <a:prstGeom prst="wedgeRoundRectCallout">
            <a:avLst/>
          </a:prstGeom>
          <a:solidFill>
            <a:srgbClr val="F1E65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rgbClr val="0033CC"/>
                </a:solidFill>
                <a:latin typeface="Comic Sans MS" pitchFamily="66" charset="0"/>
              </a:rPr>
              <a:t>SOĞUK EVDEN İLK ÖNCE MERCİMEK ETKİLENDİ VE BOYUNLARINI BÜKTÜLER.</a:t>
            </a:r>
          </a:p>
          <a:p>
            <a:pPr algn="ctr"/>
            <a:endParaRPr lang="tr-TR" dirty="0">
              <a:latin typeface="Comic Sans MS" pitchFamily="66" charset="0"/>
            </a:endParaRPr>
          </a:p>
        </p:txBody>
      </p:sp>
    </p:spTree>
  </p:cSld>
  <p:clrMapOvr>
    <a:masterClrMapping/>
  </p:clrMapOvr>
  <p:transition spd="slow" advClick="0" advTm="10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13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B4FD6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Picture 1" descr="C:\Users\VESTEL\Pictures\yeni makina\tohum\20.4\IMG_02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548680"/>
            <a:ext cx="3816424" cy="2831976"/>
          </a:xfrm>
          <a:prstGeom prst="rect">
            <a:avLst/>
          </a:prstGeom>
          <a:noFill/>
        </p:spPr>
      </p:pic>
      <p:pic>
        <p:nvPicPr>
          <p:cNvPr id="12290" name="Picture 2" descr="C:\Users\VESTEL\Pictures\yeni makina\tohum\20.4\IMG_02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3645024"/>
            <a:ext cx="4896036" cy="3048000"/>
          </a:xfrm>
          <a:prstGeom prst="rect">
            <a:avLst/>
          </a:prstGeom>
          <a:noFill/>
        </p:spPr>
      </p:pic>
      <p:sp>
        <p:nvSpPr>
          <p:cNvPr id="4" name="3 Metin kutusu"/>
          <p:cNvSpPr txBox="1"/>
          <p:nvPr/>
        </p:nvSpPr>
        <p:spPr>
          <a:xfrm>
            <a:off x="4644008" y="1628800"/>
            <a:ext cx="2489734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3399"/>
                </a:solidFill>
                <a:latin typeface="Comic Sans MS" pitchFamily="66" charset="0"/>
              </a:rPr>
              <a:t>NOHUT</a:t>
            </a:r>
          </a:p>
          <a:p>
            <a:endParaRPr lang="tr-TR" dirty="0"/>
          </a:p>
        </p:txBody>
      </p:sp>
    </p:spTree>
  </p:cSld>
  <p:clrMapOvr>
    <a:masterClrMapping/>
  </p:clrMapOvr>
  <p:transition spd="slow" advClick="0" advTm="10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12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B4FD6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1" descr="C:\Users\VESTEL\Pictures\yeni makina\tohum\20.4\IMG_02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548680"/>
            <a:ext cx="4752528" cy="3096344"/>
          </a:xfrm>
          <a:prstGeom prst="rect">
            <a:avLst/>
          </a:prstGeom>
          <a:noFill/>
        </p:spPr>
      </p:pic>
      <p:pic>
        <p:nvPicPr>
          <p:cNvPr id="11266" name="Picture 2" descr="C:\Users\VESTEL\Pictures\yeni makina\tohum\20.4\IMG_024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3717032"/>
            <a:ext cx="4392488" cy="2880320"/>
          </a:xfrm>
          <a:prstGeom prst="rect">
            <a:avLst/>
          </a:prstGeom>
          <a:noFill/>
        </p:spPr>
      </p:pic>
      <p:sp>
        <p:nvSpPr>
          <p:cNvPr id="4" name="3 Metin kutusu"/>
          <p:cNvSpPr txBox="1"/>
          <p:nvPr/>
        </p:nvSpPr>
        <p:spPr>
          <a:xfrm>
            <a:off x="5508104" y="1484784"/>
            <a:ext cx="187220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3399"/>
                </a:solidFill>
                <a:latin typeface="Comic Sans MS" pitchFamily="66" charset="0"/>
              </a:rPr>
              <a:t>FASULYE</a:t>
            </a:r>
          </a:p>
          <a:p>
            <a:endParaRPr lang="tr-TR" dirty="0"/>
          </a:p>
        </p:txBody>
      </p:sp>
    </p:spTree>
  </p:cSld>
  <p:clrMapOvr>
    <a:masterClrMapping/>
  </p:clrMapOvr>
  <p:transition spd="slow" advClick="0" advTm="10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8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B4FD6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Oval"/>
          <p:cNvSpPr/>
          <p:nvPr/>
        </p:nvSpPr>
        <p:spPr>
          <a:xfrm>
            <a:off x="971600" y="620688"/>
            <a:ext cx="6408712" cy="14184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rgbClr val="008000"/>
                </a:solidFill>
                <a:latin typeface="Comic Sans MS" pitchFamily="66" charset="0"/>
              </a:rPr>
              <a:t>6. HAFTA SONU</a:t>
            </a:r>
          </a:p>
          <a:p>
            <a:pPr algn="ctr"/>
            <a:r>
              <a:rPr lang="tr-TR" sz="2800" b="1" dirty="0" smtClean="0">
                <a:solidFill>
                  <a:srgbClr val="008000"/>
                </a:solidFill>
                <a:latin typeface="Comic Sans MS" pitchFamily="66" charset="0"/>
              </a:rPr>
              <a:t>27.04.2014</a:t>
            </a:r>
            <a:endParaRPr lang="tr-TR" sz="2800" b="1" dirty="0">
              <a:solidFill>
                <a:srgbClr val="008000"/>
              </a:solidFill>
              <a:latin typeface="Comic Sans MS" pitchFamily="66" charset="0"/>
            </a:endParaRPr>
          </a:p>
        </p:txBody>
      </p:sp>
      <p:sp>
        <p:nvSpPr>
          <p:cNvPr id="5" name="4 Oval"/>
          <p:cNvSpPr/>
          <p:nvPr/>
        </p:nvSpPr>
        <p:spPr>
          <a:xfrm>
            <a:off x="971600" y="3717032"/>
            <a:ext cx="6408712" cy="15121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rgbClr val="FF3399"/>
                </a:solidFill>
                <a:latin typeface="Comic Sans MS" pitchFamily="66" charset="0"/>
              </a:rPr>
              <a:t>SOĞUKLAR BÜTÜN FİDELERİ ETKİLEDİ.</a:t>
            </a:r>
            <a:endParaRPr lang="tr-TR" sz="2800" b="1" dirty="0">
              <a:solidFill>
                <a:srgbClr val="FF3399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slow" advClick="0" advTm="10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B4FD6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1" descr="C:\Users\VESTEL\Pictures\yeni makina\tohum\27.04.2014\IMG_03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988840"/>
            <a:ext cx="6192688" cy="4176464"/>
          </a:xfrm>
          <a:prstGeom prst="rect">
            <a:avLst/>
          </a:prstGeom>
          <a:noFill/>
        </p:spPr>
      </p:pic>
      <p:sp>
        <p:nvSpPr>
          <p:cNvPr id="3" name="2 Yuvarlatılmış Dikdörtgen"/>
          <p:cNvSpPr/>
          <p:nvPr/>
        </p:nvSpPr>
        <p:spPr>
          <a:xfrm>
            <a:off x="1691680" y="332656"/>
            <a:ext cx="5328592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rgbClr val="FF3399"/>
                </a:solidFill>
                <a:latin typeface="Comic Sans MS" pitchFamily="66" charset="0"/>
              </a:rPr>
              <a:t>SAKSILARI DEĞİŞTİRDİM</a:t>
            </a:r>
            <a:r>
              <a:rPr lang="tr-TR" dirty="0" smtClean="0"/>
              <a:t>. </a:t>
            </a:r>
            <a:endParaRPr lang="tr-TR" dirty="0"/>
          </a:p>
        </p:txBody>
      </p:sp>
      <p:sp>
        <p:nvSpPr>
          <p:cNvPr id="4" name="3 Aşağı Ok"/>
          <p:cNvSpPr/>
          <p:nvPr/>
        </p:nvSpPr>
        <p:spPr>
          <a:xfrm>
            <a:off x="3995936" y="1196752"/>
            <a:ext cx="864096" cy="7920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slow" advClick="0" advTm="10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1000"/>
                                        <p:tgtEl>
                                          <p:spTgt spid="9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B4FD6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1" descr="C:\Users\VESTEL\Pictures\yeni makina\tohum\27.04.2014\IMG_03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836712"/>
            <a:ext cx="4104456" cy="2808312"/>
          </a:xfrm>
          <a:prstGeom prst="rect">
            <a:avLst/>
          </a:prstGeom>
          <a:noFill/>
        </p:spPr>
      </p:pic>
      <p:pic>
        <p:nvPicPr>
          <p:cNvPr id="8194" name="Picture 2" descr="C:\Users\VESTEL\Pictures\yeni makina\tohum\27.04.2014\IMG_03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3933056"/>
            <a:ext cx="4572000" cy="2759968"/>
          </a:xfrm>
          <a:prstGeom prst="rect">
            <a:avLst/>
          </a:prstGeom>
          <a:noFill/>
        </p:spPr>
      </p:pic>
      <p:sp>
        <p:nvSpPr>
          <p:cNvPr id="5" name="4 Dikdörtgen"/>
          <p:cNvSpPr/>
          <p:nvPr/>
        </p:nvSpPr>
        <p:spPr>
          <a:xfrm>
            <a:off x="5292081" y="1747550"/>
            <a:ext cx="23763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r-TR" sz="3200" b="1" dirty="0" smtClean="0">
                <a:solidFill>
                  <a:srgbClr val="FF3399"/>
                </a:solidFill>
                <a:latin typeface="Comic Sans MS" pitchFamily="66" charset="0"/>
              </a:rPr>
              <a:t>FASULYE</a:t>
            </a:r>
          </a:p>
        </p:txBody>
      </p:sp>
    </p:spTree>
  </p:cSld>
  <p:clrMapOvr>
    <a:masterClrMapping/>
  </p:clrMapOvr>
  <p:transition spd="slow" advClick="0" advTm="10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1000"/>
                                        <p:tgtEl>
                                          <p:spTgt spid="8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8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B4FD6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1" descr="C:\Users\VESTEL\Pictures\yeni makina\tohum\27.04.2014\IMG_034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1916832"/>
            <a:ext cx="6264696" cy="4104456"/>
          </a:xfrm>
          <a:prstGeom prst="rect">
            <a:avLst/>
          </a:prstGeom>
          <a:noFill/>
        </p:spPr>
      </p:pic>
      <p:sp>
        <p:nvSpPr>
          <p:cNvPr id="3" name="2 Metin kutusu"/>
          <p:cNvSpPr txBox="1"/>
          <p:nvPr/>
        </p:nvSpPr>
        <p:spPr>
          <a:xfrm>
            <a:off x="2339752" y="836712"/>
            <a:ext cx="2633003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3399"/>
                </a:solidFill>
                <a:latin typeface="Comic Sans MS" pitchFamily="66" charset="0"/>
              </a:rPr>
              <a:t>NOHUT</a:t>
            </a:r>
          </a:p>
          <a:p>
            <a:endParaRPr lang="tr-TR" dirty="0"/>
          </a:p>
        </p:txBody>
      </p:sp>
    </p:spTree>
  </p:cSld>
  <p:clrMapOvr>
    <a:masterClrMapping/>
  </p:clrMapOvr>
  <p:transition spd="slow" advClick="0" advTm="10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10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6" name="WordArt 2"/>
          <p:cNvSpPr>
            <a:spLocks noChangeArrowheads="1" noChangeShapeType="1" noTextEdit="1"/>
          </p:cNvSpPr>
          <p:nvPr/>
        </p:nvSpPr>
        <p:spPr bwMode="auto">
          <a:xfrm>
            <a:off x="251520" y="0"/>
            <a:ext cx="7524000" cy="5436000"/>
          </a:xfrm>
          <a:prstGeom prst="rect">
            <a:avLst/>
          </a:prstGeom>
          <a:noFill/>
          <a:ln>
            <a:noFill/>
          </a:ln>
        </p:spPr>
        <p:txBody>
          <a:bodyPr wrap="none" fromWordArt="1" anchor="b" anchorCtr="0">
            <a:prstTxWarp prst="textDeflateInflate">
              <a:avLst/>
            </a:prstTxWarp>
          </a:bodyPr>
          <a:lstStyle/>
          <a:p>
            <a:pPr algn="ctr"/>
            <a:r>
              <a:rPr lang="tr-TR" sz="9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A41429"/>
                </a:solidFill>
                <a:latin typeface="Comic Sans MS" pitchFamily="66" charset="0"/>
                <a:cs typeface="Times New Roman"/>
              </a:rPr>
              <a:t>TEŞEKKÜR</a:t>
            </a:r>
          </a:p>
          <a:p>
            <a:pPr algn="ctr"/>
            <a:r>
              <a:rPr lang="tr-TR" sz="9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A41429"/>
                </a:solidFill>
                <a:latin typeface="Comic Sans MS" pitchFamily="66" charset="0"/>
                <a:cs typeface="Times New Roman"/>
              </a:rPr>
              <a:t>EDERİM.</a:t>
            </a:r>
            <a:endParaRPr lang="tr-TR" sz="9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A41429"/>
              </a:solidFill>
              <a:latin typeface="Comic Sans MS" pitchFamily="66" charset="0"/>
              <a:cs typeface="Times New Roman"/>
            </a:endParaRPr>
          </a:p>
        </p:txBody>
      </p:sp>
    </p:spTree>
  </p:cSld>
  <p:clrMapOvr>
    <a:masterClrMapping/>
  </p:clrMapOvr>
  <p:transition spd="slow" advClick="0" advTm="10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60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6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6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0"/>
                            </p:stCondLst>
                            <p:childTnLst>
                              <p:par>
                                <p:cTn id="13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21606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6066" grpId="0"/>
      <p:bldP spid="21606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FFCC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746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0"/>
            <a:ext cx="8143056" cy="1340768"/>
          </a:xfrm>
        </p:spPr>
        <p:txBody>
          <a:bodyPr>
            <a:normAutofit fontScale="90000"/>
          </a:bodyPr>
          <a:lstStyle/>
          <a:p>
            <a:r>
              <a:rPr lang="tr-TR" sz="6700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BEKLENTİLERİMİZ</a:t>
            </a:r>
            <a:r>
              <a:rPr lang="tr-TR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tr-TR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endParaRPr lang="tr-TR" dirty="0">
              <a:solidFill>
                <a:srgbClr val="6633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40962" name="Picture 2" descr="http://4.bp.blogspot.com/-WkGHCUECghs/T_5pEbTad6I/AAAAAAAACVI/YPJJwXsqXSQ/s1600/DSC_166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052736"/>
            <a:ext cx="2040227" cy="2466274"/>
          </a:xfrm>
          <a:prstGeom prst="rect">
            <a:avLst/>
          </a:prstGeom>
          <a:noFill/>
        </p:spPr>
      </p:pic>
      <p:pic>
        <p:nvPicPr>
          <p:cNvPr id="40964" name="Picture 4" descr="http://www.tasaco.com/images/urunler/fabio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1052736"/>
            <a:ext cx="2520280" cy="2448272"/>
          </a:xfrm>
          <a:prstGeom prst="rect">
            <a:avLst/>
          </a:prstGeom>
          <a:noFill/>
        </p:spPr>
      </p:pic>
      <p:pic>
        <p:nvPicPr>
          <p:cNvPr id="40966" name="Picture 6" descr="http://resimarama.net/wp-content/uploads/2012/11/02903-Nohut-bitkis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4293096"/>
            <a:ext cx="4608512" cy="2160240"/>
          </a:xfrm>
          <a:prstGeom prst="rect">
            <a:avLst/>
          </a:prstGeom>
          <a:noFill/>
        </p:spPr>
      </p:pic>
      <p:pic>
        <p:nvPicPr>
          <p:cNvPr id="40970" name="Picture 10" descr="http://www.muhakeme.net/forum/forumresimleri/2008/09/mercimek-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2160" y="1268760"/>
            <a:ext cx="2609850" cy="4320480"/>
          </a:xfrm>
          <a:prstGeom prst="rect">
            <a:avLst/>
          </a:prstGeom>
          <a:noFill/>
        </p:spPr>
      </p:pic>
      <p:sp>
        <p:nvSpPr>
          <p:cNvPr id="7" name="6 Metin kutusu"/>
          <p:cNvSpPr txBox="1"/>
          <p:nvPr/>
        </p:nvSpPr>
        <p:spPr>
          <a:xfrm>
            <a:off x="1547664" y="3573017"/>
            <a:ext cx="158417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FASULYE</a:t>
            </a:r>
          </a:p>
          <a:p>
            <a:endParaRPr lang="tr-TR" b="1" dirty="0">
              <a:solidFill>
                <a:schemeClr val="accent2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1907704" y="6453337"/>
            <a:ext cx="165618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NOHUT</a:t>
            </a:r>
          </a:p>
          <a:p>
            <a:endParaRPr lang="tr-TR" dirty="0"/>
          </a:p>
        </p:txBody>
      </p:sp>
      <p:sp>
        <p:nvSpPr>
          <p:cNvPr id="9" name="8 Metin kutusu"/>
          <p:cNvSpPr txBox="1"/>
          <p:nvPr/>
        </p:nvSpPr>
        <p:spPr>
          <a:xfrm>
            <a:off x="6444208" y="5733256"/>
            <a:ext cx="2160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MERCİMEK</a:t>
            </a:r>
            <a:r>
              <a:rPr lang="tr-TR" b="1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 </a:t>
            </a:r>
            <a:endParaRPr lang="tr-TR" b="1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slow" advClick="0" advTm="10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877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8774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8774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87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87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87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87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40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7746" grpId="0"/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B4FD6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554" name="Rectangle 2"/>
          <p:cNvSpPr>
            <a:spLocks noGrp="1" noChangeArrowheads="1"/>
          </p:cNvSpPr>
          <p:nvPr>
            <p:ph type="title"/>
          </p:nvPr>
        </p:nvSpPr>
        <p:spPr>
          <a:xfrm>
            <a:off x="179512" y="0"/>
            <a:ext cx="8856984" cy="2132856"/>
          </a:xfrm>
        </p:spPr>
        <p:txBody>
          <a:bodyPr>
            <a:noAutofit/>
          </a:bodyPr>
          <a:lstStyle/>
          <a:p>
            <a:r>
              <a:rPr lang="tr-TR" sz="4000" b="1" dirty="0" smtClean="0">
                <a:solidFill>
                  <a:schemeClr val="accent3">
                    <a:lumMod val="50000"/>
                  </a:schemeClr>
                </a:solidFill>
              </a:rPr>
              <a:t>Tohumun uygun koşullarda</a:t>
            </a:r>
            <a:br>
              <a:rPr lang="tr-TR" sz="40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tr-TR" sz="4000" b="1" dirty="0" smtClean="0">
                <a:solidFill>
                  <a:schemeClr val="accent3">
                    <a:lumMod val="50000"/>
                  </a:schemeClr>
                </a:solidFill>
              </a:rPr>
              <a:t> yeni bir bitkiyi oluşturmasına çimlenme denir.</a:t>
            </a:r>
            <a:endParaRPr lang="tr-TR" sz="4000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6" name="5 Resim" descr="http://unlubozdagtarim.files.wordpress.com/2008/08/42-15471068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2564904"/>
            <a:ext cx="6192688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10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200"/>
                            </p:stCondLst>
                            <p:childTnLst>
                              <p:par>
                                <p:cTn id="9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955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604" name="Rectangle 4"/>
          <p:cNvSpPr>
            <a:spLocks noGrp="1" noChangeArrowheads="1"/>
          </p:cNvSpPr>
          <p:nvPr>
            <p:ph type="title"/>
          </p:nvPr>
        </p:nvSpPr>
        <p:spPr>
          <a:xfrm>
            <a:off x="381000" y="620688"/>
            <a:ext cx="8229600" cy="1584176"/>
          </a:xfrm>
        </p:spPr>
        <p:txBody>
          <a:bodyPr>
            <a:normAutofit fontScale="90000"/>
          </a:bodyPr>
          <a:lstStyle/>
          <a:p>
            <a:r>
              <a:rPr lang="tr-TR" sz="4800" b="1" dirty="0" smtClean="0">
                <a:solidFill>
                  <a:schemeClr val="accent3">
                    <a:lumMod val="50000"/>
                  </a:schemeClr>
                </a:solidFill>
              </a:rPr>
              <a:t>Tohumun çimlenmesi için üç temel şart gereklidir.</a:t>
            </a:r>
            <a:endParaRPr lang="tr-TR" sz="4800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7" name="6 Oval"/>
          <p:cNvSpPr/>
          <p:nvPr/>
        </p:nvSpPr>
        <p:spPr>
          <a:xfrm>
            <a:off x="899592" y="3068960"/>
            <a:ext cx="2952328" cy="1296144"/>
          </a:xfrm>
          <a:prstGeom prst="ellipse">
            <a:avLst/>
          </a:prstGeom>
          <a:solidFill>
            <a:srgbClr val="E52903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endParaRPr lang="tr-TR" sz="3000" dirty="0" smtClean="0"/>
          </a:p>
          <a:p>
            <a:pPr algn="ctr"/>
            <a:r>
              <a:rPr lang="tr-TR" sz="3000" dirty="0" smtClean="0">
                <a:latin typeface="Comic Sans MS" pitchFamily="66" charset="0"/>
              </a:rPr>
              <a:t>SICAKLIK</a:t>
            </a:r>
          </a:p>
          <a:p>
            <a:pPr algn="ctr"/>
            <a:endParaRPr lang="tr-TR" sz="3000" dirty="0"/>
          </a:p>
        </p:txBody>
      </p:sp>
      <p:sp>
        <p:nvSpPr>
          <p:cNvPr id="8" name="7 Oval"/>
          <p:cNvSpPr/>
          <p:nvPr/>
        </p:nvSpPr>
        <p:spPr>
          <a:xfrm>
            <a:off x="5220072" y="3068960"/>
            <a:ext cx="2952328" cy="1224136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 smtClean="0">
                <a:latin typeface="Comic Sans MS" pitchFamily="66" charset="0"/>
              </a:rPr>
              <a:t>HAVA</a:t>
            </a:r>
            <a:endParaRPr lang="tr-TR" sz="3200" dirty="0">
              <a:latin typeface="Comic Sans MS" pitchFamily="66" charset="0"/>
            </a:endParaRPr>
          </a:p>
        </p:txBody>
      </p:sp>
      <p:sp>
        <p:nvSpPr>
          <p:cNvPr id="9" name="8 Oval"/>
          <p:cNvSpPr/>
          <p:nvPr/>
        </p:nvSpPr>
        <p:spPr>
          <a:xfrm>
            <a:off x="3059832" y="4293096"/>
            <a:ext cx="2880320" cy="1224138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SU</a:t>
            </a:r>
            <a:endParaRPr lang="tr-TR" sz="3200" b="1" dirty="0">
              <a:solidFill>
                <a:schemeClr val="tx2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3" name="12 Artı"/>
          <p:cNvSpPr/>
          <p:nvPr/>
        </p:nvSpPr>
        <p:spPr>
          <a:xfrm>
            <a:off x="3635896" y="2996952"/>
            <a:ext cx="1800200" cy="1440160"/>
          </a:xfrm>
          <a:prstGeom prst="mathPlus">
            <a:avLst/>
          </a:prstGeom>
          <a:solidFill>
            <a:srgbClr val="008000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slow" advClick="0" advTm="10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8160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8160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8160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81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81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81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81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9" dur="2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8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3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1604" grpId="0"/>
      <p:bldP spid="7" grpId="0" animBg="1"/>
      <p:bldP spid="8" grpId="0" animBg="1"/>
      <p:bldP spid="9" grpId="0" animBg="1"/>
      <p:bldP spid="13" grpId="0" animBg="1"/>
      <p:bldP spid="13" grpId="1" animBg="1"/>
      <p:bldP spid="13" grpId="2" animBg="1"/>
      <p:bldP spid="13" grpId="3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Resim" descr="http://www.harunyahya.com/image/miracles_plants/seed_0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340768"/>
            <a:ext cx="8136904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Metin kutusu"/>
          <p:cNvSpPr txBox="1"/>
          <p:nvPr/>
        </p:nvSpPr>
        <p:spPr>
          <a:xfrm>
            <a:off x="323528" y="0"/>
            <a:ext cx="81369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TOPRAK ALTINDA ÇİMLENEN TOHUMLAR</a:t>
            </a:r>
          </a:p>
          <a:p>
            <a:endParaRPr lang="tr-TR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1835696" y="980728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FF3399"/>
                </a:solidFill>
                <a:latin typeface="Comic Sans MS" pitchFamily="66" charset="0"/>
              </a:rPr>
              <a:t>FASULYE</a:t>
            </a:r>
            <a:endParaRPr lang="tr-TR" b="1" dirty="0">
              <a:solidFill>
                <a:srgbClr val="FF3399"/>
              </a:solidFill>
              <a:latin typeface="Comic Sans MS" pitchFamily="66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6228184" y="980729"/>
            <a:ext cx="14374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FF3399"/>
                </a:solidFill>
                <a:latin typeface="Comic Sans MS" pitchFamily="66" charset="0"/>
              </a:rPr>
              <a:t>NOHUT</a:t>
            </a:r>
          </a:p>
          <a:p>
            <a:endParaRPr lang="tr-TR" b="1" dirty="0">
              <a:solidFill>
                <a:schemeClr val="accent2">
                  <a:lumMod val="75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slow" advClick="0" advTm="10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000"/>
                            </p:stCondLst>
                            <p:childTnLst>
                              <p:par>
                                <p:cTn id="23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 rotWithShape="0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819400"/>
            <a:ext cx="4551040" cy="1143000"/>
          </a:xfrm>
        </p:spPr>
        <p:txBody>
          <a:bodyPr>
            <a:normAutofit fontScale="90000"/>
          </a:bodyPr>
          <a:lstStyle/>
          <a:p>
            <a:r>
              <a:rPr lang="tr-TR" sz="4800" b="1" dirty="0" smtClean="0">
                <a:solidFill>
                  <a:srgbClr val="3115D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tr-TR" sz="4800" b="1" dirty="0" smtClean="0">
                <a:solidFill>
                  <a:srgbClr val="3115D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endParaRPr lang="tr-TR" sz="4800" b="1" dirty="0">
              <a:solidFill>
                <a:srgbClr val="3115D9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" name="2 Oval"/>
          <p:cNvSpPr/>
          <p:nvPr/>
        </p:nvSpPr>
        <p:spPr>
          <a:xfrm>
            <a:off x="1115616" y="2276872"/>
            <a:ext cx="6264696" cy="26642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 smtClean="0">
                <a:solidFill>
                  <a:srgbClr val="3115D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ŞİMDİ BENİM PROJEME GEÇELİM.</a:t>
            </a:r>
            <a:endParaRPr lang="tr-TR" sz="3600" dirty="0">
              <a:latin typeface="Comic Sans MS" pitchFamily="66" charset="0"/>
            </a:endParaRPr>
          </a:p>
        </p:txBody>
      </p:sp>
    </p:spTree>
  </p:cSld>
  <p:clrMapOvr>
    <a:masterClrMapping/>
  </p:clrMapOvr>
  <p:transition spd="slow" advClick="0" advTm="10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900"/>
                            </p:stCondLst>
                            <p:childTnLst>
                              <p:par>
                                <p:cTn id="9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4674" grpId="0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B4FD6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25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mtClean="0"/>
              <a:t/>
            </a:r>
            <a:br>
              <a:rPr lang="tr-TR" smtClean="0"/>
            </a:br>
            <a:r>
              <a:rPr lang="tr-TR" smtClean="0"/>
              <a:t/>
            </a:r>
            <a:br>
              <a:rPr lang="tr-TR" smtClean="0"/>
            </a:br>
            <a:endParaRPr lang="tr-TR" dirty="0"/>
          </a:p>
        </p:txBody>
      </p:sp>
      <p:sp>
        <p:nvSpPr>
          <p:cNvPr id="5" name="4 Oval"/>
          <p:cNvSpPr/>
          <p:nvPr/>
        </p:nvSpPr>
        <p:spPr>
          <a:xfrm>
            <a:off x="539552" y="1340768"/>
            <a:ext cx="7632848" cy="38164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İLK OLARAK  TOHUMLARI EKTİM.</a:t>
            </a:r>
            <a:br>
              <a:rPr lang="tr-TR" sz="3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</a:br>
            <a:r>
              <a:rPr lang="tr-TR" sz="3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16.03.2014</a:t>
            </a:r>
            <a:endParaRPr lang="tr-TR" sz="3600" dirty="0">
              <a:latin typeface="Comic Sans MS" pitchFamily="66" charset="0"/>
            </a:endParaRPr>
          </a:p>
        </p:txBody>
      </p:sp>
    </p:spTree>
  </p:cSld>
  <p:clrMapOvr>
    <a:masterClrMapping/>
  </p:clrMapOvr>
  <p:transition spd="slow" advClick="0" advTm="10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95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9250" grpId="0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1.4|1.1|1.4|0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1.8|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4.8|1.5|1.6|1.5|1.7|1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6.3|4.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5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5|2.4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üven">
  <a:themeElements>
    <a:clrScheme name="Güven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Güven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Güven">
  <a:themeElements>
    <a:clrScheme name="Güven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Güven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Güven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is Teması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23 Nisan</Template>
  <TotalTime>1281</TotalTime>
  <Words>184</Words>
  <Application>Microsoft Office PowerPoint</Application>
  <PresentationFormat>Ekran Gösterisi (4:3)</PresentationFormat>
  <Paragraphs>91</Paragraphs>
  <Slides>39</Slides>
  <Notes>4</Notes>
  <HiddenSlides>0</HiddenSlides>
  <MMClips>1</MMClips>
  <ScaleCrop>false</ScaleCrop>
  <HeadingPairs>
    <vt:vector size="4" baseType="variant">
      <vt:variant>
        <vt:lpstr>Tema</vt:lpstr>
      </vt:variant>
      <vt:variant>
        <vt:i4>2</vt:i4>
      </vt:variant>
      <vt:variant>
        <vt:lpstr>Slayt Başlıkları</vt:lpstr>
      </vt:variant>
      <vt:variant>
        <vt:i4>39</vt:i4>
      </vt:variant>
    </vt:vector>
  </HeadingPairs>
  <TitlesOfParts>
    <vt:vector size="41" baseType="lpstr">
      <vt:lpstr>Güven</vt:lpstr>
      <vt:lpstr>1_Güven</vt:lpstr>
      <vt:lpstr>Slayt 1</vt:lpstr>
      <vt:lpstr>Slayt 2</vt:lpstr>
      <vt:lpstr>Slayt 3</vt:lpstr>
      <vt:lpstr>BEKLENTİLERİMİZ </vt:lpstr>
      <vt:lpstr>Tohumun uygun koşullarda  yeni bir bitkiyi oluşturmasına çimlenme denir.</vt:lpstr>
      <vt:lpstr>Tohumun çimlenmesi için üç temel şart gereklidir.</vt:lpstr>
      <vt:lpstr>Slayt 7</vt:lpstr>
      <vt:lpstr> </vt:lpstr>
      <vt:lpstr>  </vt:lpstr>
      <vt:lpstr> </vt:lpstr>
      <vt:lpstr>Slayt 11</vt:lpstr>
      <vt:lpstr>Slayt 12</vt:lpstr>
      <vt:lpstr>Slayt 13</vt:lpstr>
      <vt:lpstr>Slayt 14</vt:lpstr>
      <vt:lpstr> 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cp:keywords>www.sorubak.com</cp:keywords>
  <dc:description>www.sorubak.com</dc:description>
  <dcterms:created xsi:type="dcterms:W3CDTF">2014-04-15T19:32:06Z</dcterms:created>
  <dcterms:modified xsi:type="dcterms:W3CDTF">2014-05-15T16:39:50Z</dcterms:modified>
  <cp:category>www.sorubak.com</cp:category>
</cp:coreProperties>
</file>