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72" r:id="rId3"/>
    <p:sldId id="256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60" r:id="rId16"/>
    <p:sldId id="267" r:id="rId17"/>
    <p:sldId id="275" r:id="rId18"/>
    <p:sldId id="273" r:id="rId19"/>
    <p:sldId id="274" r:id="rId20"/>
    <p:sldId id="277" r:id="rId21"/>
    <p:sldId id="276" r:id="rId22"/>
    <p:sldId id="27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D73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7" d="100"/>
          <a:sy n="67" d="100"/>
        </p:scale>
        <p:origin x="-7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76D44-55E3-457A-9052-A929248E2607}" type="datetimeFigureOut">
              <a:rPr lang="tr-TR" smtClean="0"/>
              <a:t>24.02.2014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F7F7E-20BC-487D-93E5-9A35BA23DDE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i41.tinypic.com/nq47bq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25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928826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SİGARANIN </a:t>
            </a:r>
            <a:r>
              <a:rPr lang="tr-TR" sz="2800" b="1" dirty="0" smtClean="0">
                <a:solidFill>
                  <a:srgbClr val="FF0000"/>
                </a:solidFill>
              </a:rPr>
              <a:t>ZARARLARI </a:t>
            </a:r>
            <a:r>
              <a:rPr lang="tr-TR" sz="2800" b="1" dirty="0" smtClean="0">
                <a:solidFill>
                  <a:srgbClr val="FF0000"/>
                </a:solidFill>
                <a:hlinkClick r:id="rId2"/>
              </a:rPr>
              <a:t>www.</a:t>
            </a:r>
            <a:r>
              <a:rPr lang="tr-TR" sz="2800" b="1" dirty="0" err="1" smtClean="0">
                <a:solidFill>
                  <a:srgbClr val="FF0000"/>
                </a:solidFill>
                <a:hlinkClick r:id="rId2"/>
              </a:rPr>
              <a:t>sorubak</a:t>
            </a:r>
            <a:r>
              <a:rPr lang="tr-TR" sz="2800" b="1" smtClean="0">
                <a:solidFill>
                  <a:srgbClr val="FF0000"/>
                </a:solidFill>
                <a:hlinkClick r:id="rId2"/>
              </a:rPr>
              <a:t>.com</a:t>
            </a:r>
            <a:r>
              <a:rPr lang="tr-TR" sz="2800" b="1" smtClean="0">
                <a:solidFill>
                  <a:srgbClr val="FF0000"/>
                </a:solidFill>
              </a:rPr>
              <a:t> 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357430"/>
            <a:ext cx="5972216" cy="3697086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714356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57158" y="64291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714356"/>
            <a:ext cx="928662" cy="85725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7643834" y="64291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BEBEKLERE ZARAR VERİR.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yesilaygebze.org.tr/images/stories/vitrin/sigara_hami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572032" cy="4819650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1714488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429520" y="164305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BEBEKLERE ZARAR VERİR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  <a:endParaRPr lang="tr-TR" dirty="0"/>
          </a:p>
        </p:txBody>
      </p:sp>
      <p:pic>
        <p:nvPicPr>
          <p:cNvPr id="23554" name="Picture 2" descr="http://i41.tinypic.com/nq47bq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500174"/>
            <a:ext cx="4643470" cy="5072074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1571612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429520" y="1500174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</a:rPr>
              <a:t>SAKAT DOĞMUŞ BİR ÇOCUK</a:t>
            </a:r>
            <a:endParaRPr lang="tr-TR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5604" name="Picture 4" descr="http://www.hurriyet.com.tr/_np/7329/7317329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357422" y="1285860"/>
            <a:ext cx="4500594" cy="5292520"/>
          </a:xfrm>
          <a:prstGeom prst="rect">
            <a:avLst/>
          </a:prstGeom>
          <a:noFill/>
        </p:spPr>
      </p:pic>
      <p:pic>
        <p:nvPicPr>
          <p:cNvPr id="4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1285860"/>
            <a:ext cx="928662" cy="85725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715272" y="1214422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PARAYI ÇÖPE ATMAYALIM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7656" name="Picture 8" descr="http://www.leutnant.ws/upload/bankn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476750" cy="4357718"/>
          </a:xfrm>
          <a:prstGeom prst="rect">
            <a:avLst/>
          </a:prstGeom>
          <a:noFill/>
        </p:spPr>
      </p:pic>
      <p:pic>
        <p:nvPicPr>
          <p:cNvPr id="27658" name="Picture 10" descr="http://farm1.static.flickr.com/226/512179540_47d9d82ef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714488"/>
            <a:ext cx="3571875" cy="4286280"/>
          </a:xfrm>
          <a:prstGeom prst="rect">
            <a:avLst/>
          </a:prstGeom>
          <a:noFill/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643834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8604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scubadivingtr.com/images/sigar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5357850" cy="5819782"/>
          </a:xfrm>
          <a:prstGeom prst="rect">
            <a:avLst/>
          </a:prstGeom>
          <a:noFill/>
        </p:spPr>
      </p:pic>
      <p:pic>
        <p:nvPicPr>
          <p:cNvPr id="3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357166"/>
            <a:ext cx="928662" cy="85725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7358082" y="28572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28604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SİZ SİGARAYI DEĞİL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FF00"/>
                </a:solidFill>
              </a:rPr>
              <a:t>SİGARA SİZİ YAKAR</a:t>
            </a:r>
            <a:r>
              <a:rPr lang="tr-TR" b="1" dirty="0" smtClean="0"/>
              <a:t>.</a:t>
            </a:r>
            <a:endParaRPr lang="tr-TR" b="1" dirty="0"/>
          </a:p>
        </p:txBody>
      </p:sp>
      <p:pic>
        <p:nvPicPr>
          <p:cNvPr id="17410" name="Picture 2" descr="http://img159.imageshack.us/img159/6382/sigara1csj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5429288" cy="5138737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28"/>
            <a:ext cx="1285884" cy="1071570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5143512"/>
            <a:ext cx="1285884" cy="1071570"/>
          </a:xfrm>
          <a:prstGeom prst="rect">
            <a:avLst/>
          </a:prstGeom>
          <a:noFill/>
        </p:spPr>
      </p:pic>
      <p:pic>
        <p:nvPicPr>
          <p:cNvPr id="13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357166"/>
            <a:ext cx="928662" cy="857256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7358082" y="28572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429264"/>
            <a:ext cx="928662" cy="857256"/>
          </a:xfrm>
          <a:prstGeom prst="rect">
            <a:avLst/>
          </a:prstGeom>
          <a:noFill/>
        </p:spPr>
      </p:pic>
      <p:sp>
        <p:nvSpPr>
          <p:cNvPr id="18" name="17 Dikdörtgen"/>
          <p:cNvSpPr/>
          <p:nvPr/>
        </p:nvSpPr>
        <p:spPr>
          <a:xfrm>
            <a:off x="642910" y="535782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SİGARA İÇMEYELİM</a:t>
            </a:r>
            <a:endParaRPr lang="tr-TR" b="1" dirty="0"/>
          </a:p>
        </p:txBody>
      </p:sp>
      <p:pic>
        <p:nvPicPr>
          <p:cNvPr id="24578" name="Picture 2" descr="http://www.scumdoctor.com/images/smok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643050"/>
            <a:ext cx="4357718" cy="4500594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357166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429520" y="285728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SİGARA İÇMEYELİM</a:t>
            </a:r>
            <a:endParaRPr lang="tr-TR" dirty="0"/>
          </a:p>
        </p:txBody>
      </p:sp>
      <p:pic>
        <p:nvPicPr>
          <p:cNvPr id="3" name="Picture 2" descr="http://www.haberform.com/images/news/15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85926"/>
            <a:ext cx="5572164" cy="4071966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1285884" cy="1071570"/>
          </a:xfrm>
          <a:prstGeom prst="rect">
            <a:avLst/>
          </a:prstGeom>
          <a:noFill/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358082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PASİF İÇİCİ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0722" name="Picture 2" descr="http://www.ssv.org.tr/resim/pasi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5715040" cy="4429156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85728"/>
            <a:ext cx="1285884" cy="1071570"/>
          </a:xfrm>
          <a:prstGeom prst="rect">
            <a:avLst/>
          </a:prstGeom>
          <a:noFill/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SİGARAYA HAYIR</a:t>
            </a:r>
            <a:endParaRPr lang="tr-TR" b="1" dirty="0"/>
          </a:p>
        </p:txBody>
      </p:sp>
      <p:pic>
        <p:nvPicPr>
          <p:cNvPr id="1026" name="Picture 2" descr="http://www.shutterpoint.com/photos/L/20060823_183528_smoking%20kills_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667500" cy="3971925"/>
          </a:xfrm>
          <a:prstGeom prst="rect">
            <a:avLst/>
          </a:prstGeom>
          <a:solidFill>
            <a:srgbClr val="00FF00"/>
          </a:solidFill>
          <a:ln>
            <a:solidFill>
              <a:srgbClr val="FF0000"/>
            </a:solidFill>
          </a:ln>
        </p:spPr>
      </p:pic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ekremsama.com/wp-content/uploads/sigara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142984"/>
            <a:ext cx="4572032" cy="5072098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1285884" cy="1071570"/>
          </a:xfrm>
          <a:prstGeom prst="rect">
            <a:avLst/>
          </a:prstGeom>
          <a:noFill/>
        </p:spPr>
      </p:pic>
      <p:pic>
        <p:nvPicPr>
          <p:cNvPr id="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428604"/>
            <a:ext cx="928662" cy="857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429520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SİGARAYA HAYIR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3794" name="Picture 2" descr="http://www.nergelevakifi.ch/main/sigarayahayi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1643074" cy="1938336"/>
          </a:xfrm>
          <a:prstGeom prst="rect">
            <a:avLst/>
          </a:prstGeom>
          <a:noFill/>
        </p:spPr>
      </p:pic>
      <p:pic>
        <p:nvPicPr>
          <p:cNvPr id="33796" name="Picture 4" descr="http://www.internetinradyosu.com/images/icerik_res/haberler/sigaraya_hay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357298"/>
            <a:ext cx="1952622" cy="206216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3798" name="Picture 6" descr="http://2.bp.blogspot.com/_PMDs8zp-rQk/SUTSXZb2LDI/AAAAAAAAASU/LesfM622hw4/s320/Sigaraya+Hayi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929066"/>
            <a:ext cx="1857388" cy="2119306"/>
          </a:xfrm>
          <a:prstGeom prst="rect">
            <a:avLst/>
          </a:prstGeom>
          <a:noFill/>
        </p:spPr>
      </p:pic>
      <p:pic>
        <p:nvPicPr>
          <p:cNvPr id="33802" name="Picture 10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500438"/>
            <a:ext cx="4476750" cy="2990850"/>
          </a:xfrm>
          <a:prstGeom prst="rect">
            <a:avLst/>
          </a:prstGeom>
          <a:noFill/>
        </p:spPr>
      </p:pic>
      <p:pic>
        <p:nvPicPr>
          <p:cNvPr id="33804" name="Picture 12" descr="http://www.bildirgec.org/imaj/resolete123/file.ashx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1214422"/>
            <a:ext cx="2500330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 YEŞİLAY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32770" name="Picture 2" descr="http://www.gumusova75yil.k12.tr/tr/duyuru/yesilay_haft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85926"/>
            <a:ext cx="5419725" cy="4400550"/>
          </a:xfrm>
          <a:prstGeom prst="rect">
            <a:avLst/>
          </a:prstGeom>
          <a:noFill/>
        </p:spPr>
      </p:pic>
      <p:pic>
        <p:nvPicPr>
          <p:cNvPr id="4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1.loadtr.com/b-332941-sigara_i%C3%A7mek_yas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4786346" cy="5119690"/>
          </a:xfrm>
          <a:prstGeom prst="rect">
            <a:avLst/>
          </a:prstGeom>
          <a:noFill/>
        </p:spPr>
      </p:pic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 YEŞİLAY</a:t>
            </a:r>
            <a:endParaRPr lang="tr-TR" b="1" dirty="0">
              <a:solidFill>
                <a:srgbClr val="00B050"/>
              </a:solidFill>
            </a:endParaRPr>
          </a:p>
        </p:txBody>
      </p:sp>
      <p:pic>
        <p:nvPicPr>
          <p:cNvPr id="5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8604"/>
            <a:ext cx="928662" cy="85725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78578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28604"/>
            <a:ext cx="928662" cy="857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215206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SİGARANIN İÇİNDE OLAN ZEHİRLİ MADDELER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5" name="Picture 1" descr="http://www.ssv.org.tr/resim/sigara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357982" cy="4643470"/>
          </a:xfrm>
          <a:prstGeom prst="rect">
            <a:avLst/>
          </a:prstGeom>
          <a:noFill/>
        </p:spPr>
      </p:pic>
      <p:pic>
        <p:nvPicPr>
          <p:cNvPr id="7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1285884" cy="1071570"/>
          </a:xfrm>
          <a:prstGeom prst="rect">
            <a:avLst/>
          </a:prstGeom>
          <a:noFill/>
        </p:spPr>
      </p:pic>
      <p:pic>
        <p:nvPicPr>
          <p:cNvPr id="9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1000108"/>
            <a:ext cx="928662" cy="857256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7429520" y="92867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ssv.org.tr/akciğ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571744"/>
            <a:ext cx="7072362" cy="3500462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1142976" y="57148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FF0000"/>
                </a:solidFill>
              </a:rPr>
              <a:t>İÇEN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AKCİGERİ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214942" y="57148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</a:t>
            </a:r>
            <a:r>
              <a:rPr lang="tr-TR" sz="2800" b="1" dirty="0" smtClean="0">
                <a:solidFill>
                  <a:srgbClr val="00FF00"/>
                </a:solidFill>
              </a:rPr>
              <a:t> </a:t>
            </a:r>
            <a:r>
              <a:rPr lang="tr-TR" sz="2800" b="1" u="sng" dirty="0" smtClean="0">
                <a:solidFill>
                  <a:srgbClr val="00FF00"/>
                </a:solidFill>
              </a:rPr>
              <a:t>İÇMEYEN</a:t>
            </a:r>
            <a:r>
              <a:rPr lang="tr-TR" sz="2800" b="1" dirty="0" smtClean="0">
                <a:solidFill>
                  <a:srgbClr val="00FF00"/>
                </a:solidFill>
              </a:rPr>
              <a:t> 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AKCİGERİ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6 Aşağı Ok"/>
          <p:cNvSpPr/>
          <p:nvPr/>
        </p:nvSpPr>
        <p:spPr>
          <a:xfrm>
            <a:off x="2571736" y="1500174"/>
            <a:ext cx="571504" cy="1000132"/>
          </a:xfrm>
          <a:prstGeom prst="downArrow">
            <a:avLst/>
          </a:prstGeom>
          <a:solidFill>
            <a:srgbClr val="FF0000"/>
          </a:solidFill>
          <a:effectLst>
            <a:outerShdw blurRad="279400" dir="3840000" sx="60000" sy="60000" algn="ctr" rotWithShape="0">
              <a:srgbClr val="000000">
                <a:alpha val="9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şağı Ok"/>
          <p:cNvSpPr/>
          <p:nvPr/>
        </p:nvSpPr>
        <p:spPr>
          <a:xfrm>
            <a:off x="6429388" y="1500174"/>
            <a:ext cx="571504" cy="1000132"/>
          </a:xfrm>
          <a:prstGeom prst="down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11 Düz Bağlayıcı"/>
          <p:cNvCxnSpPr>
            <a:endCxn id="14338" idx="2"/>
          </p:cNvCxnSpPr>
          <p:nvPr/>
        </p:nvCxnSpPr>
        <p:spPr>
          <a:xfrm rot="5400000">
            <a:off x="1660914" y="3018244"/>
            <a:ext cx="6072206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1285884" cy="1071570"/>
          </a:xfrm>
          <a:prstGeom prst="rect">
            <a:avLst/>
          </a:prstGeom>
          <a:noFill/>
        </p:spPr>
      </p:pic>
      <p:pic>
        <p:nvPicPr>
          <p:cNvPr id="1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1571612"/>
            <a:ext cx="928662" cy="857256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7715272" y="1500174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img510.imageshack.us/img510/4878/dvrnr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4" cy="481965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000100" y="21429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FF0000"/>
                </a:solidFill>
              </a:rPr>
              <a:t>İÇEN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DİŞLERİ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857752" y="214290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00FF00"/>
                </a:solidFill>
              </a:rPr>
              <a:t>İÇMEYEN</a:t>
            </a:r>
            <a:r>
              <a:rPr lang="tr-TR" sz="2800" b="1" dirty="0" smtClean="0">
                <a:solidFill>
                  <a:srgbClr val="00FF00"/>
                </a:solidFill>
              </a:rPr>
              <a:t> </a:t>
            </a:r>
          </a:p>
          <a:p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DİŞLERİ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429124" y="0"/>
            <a:ext cx="214314" cy="16430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1285884" cy="1071570"/>
          </a:xfrm>
          <a:prstGeom prst="rect">
            <a:avLst/>
          </a:prstGeom>
          <a:noFill/>
        </p:spPr>
      </p:pic>
      <p:pic>
        <p:nvPicPr>
          <p:cNvPr id="14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428604"/>
            <a:ext cx="928662" cy="857256"/>
          </a:xfrm>
          <a:prstGeom prst="rect">
            <a:avLst/>
          </a:prstGeom>
          <a:noFill/>
        </p:spPr>
      </p:pic>
      <p:sp>
        <p:nvSpPr>
          <p:cNvPr id="15" name="14 Dikdörtgen"/>
          <p:cNvSpPr/>
          <p:nvPr/>
        </p:nvSpPr>
        <p:spPr>
          <a:xfrm>
            <a:off x="7715272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13480vn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3714776" cy="3643338"/>
          </a:xfrm>
          <a:prstGeom prst="rect">
            <a:avLst/>
          </a:prstGeom>
          <a:noFill/>
        </p:spPr>
      </p:pic>
      <p:pic>
        <p:nvPicPr>
          <p:cNvPr id="18436" name="Picture 4" descr="http://www.unlulerkervani.com/data/media/1018/Yeni_Resi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357430"/>
            <a:ext cx="3619500" cy="364333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357166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FF0000"/>
                </a:solidFill>
              </a:rPr>
              <a:t>İÇEN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YÜZÜ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214942" y="357166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SİGARA </a:t>
            </a:r>
            <a:r>
              <a:rPr lang="tr-TR" sz="2800" b="1" u="sng" dirty="0" smtClean="0">
                <a:solidFill>
                  <a:srgbClr val="00FF00"/>
                </a:solidFill>
              </a:rPr>
              <a:t>İÇMEYEN</a:t>
            </a:r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/>
            <a:r>
              <a:rPr lang="tr-T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KİŞİNİN YÜZÜ</a:t>
            </a:r>
            <a:endParaRPr lang="tr-T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7 Aşağı Ok"/>
          <p:cNvSpPr/>
          <p:nvPr/>
        </p:nvSpPr>
        <p:spPr>
          <a:xfrm>
            <a:off x="2143108" y="1285860"/>
            <a:ext cx="571504" cy="1000132"/>
          </a:xfrm>
          <a:prstGeom prst="downArrow">
            <a:avLst/>
          </a:prstGeom>
          <a:solidFill>
            <a:srgbClr val="FF0000"/>
          </a:solidFill>
          <a:effectLst>
            <a:outerShdw blurRad="279400" dir="3840000" sx="60000" sy="60000" algn="ctr" rotWithShape="0">
              <a:srgbClr val="000000">
                <a:alpha val="9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Aşağı Ok"/>
          <p:cNvSpPr/>
          <p:nvPr/>
        </p:nvSpPr>
        <p:spPr>
          <a:xfrm>
            <a:off x="6572264" y="1285860"/>
            <a:ext cx="571504" cy="1000132"/>
          </a:xfrm>
          <a:prstGeom prst="down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1285884" cy="1071570"/>
          </a:xfrm>
          <a:prstGeom prst="rect">
            <a:avLst/>
          </a:prstGeom>
          <a:noFill/>
        </p:spPr>
      </p:pic>
      <p:pic>
        <p:nvPicPr>
          <p:cNvPr id="12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1357298"/>
            <a:ext cx="928662" cy="857256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7715272" y="128586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BİZİ ÇİRKİNLEŞTİRİR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http://i.radikal.com.tr/644x385/2008/05/29/fft5_mf628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71612"/>
            <a:ext cx="5429288" cy="4643470"/>
          </a:xfrm>
          <a:prstGeom prst="rect">
            <a:avLst/>
          </a:prstGeom>
          <a:noFill/>
        </p:spPr>
      </p:pic>
      <p:pic>
        <p:nvPicPr>
          <p:cNvPr id="4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1285884" cy="1071570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1357298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715272" y="1285860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BEYNİMİZE ZARAR VERİR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482" name="Picture 2" descr="http://www.beyazdergi.com/mart2008/images/bey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5072098" cy="4786346"/>
          </a:xfrm>
          <a:prstGeom prst="rect">
            <a:avLst/>
          </a:prstGeom>
          <a:noFill/>
        </p:spPr>
      </p:pic>
      <p:pic>
        <p:nvPicPr>
          <p:cNvPr id="6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1571612"/>
            <a:ext cx="928662" cy="85725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7643834" y="1500174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1285884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SİGARA FELÇ YAPAR…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1508" name="Picture 4" descr="http://www.seydisehirhaber.com/ekresimler/tarozur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6"/>
            <a:ext cx="6286544" cy="4143404"/>
          </a:xfrm>
          <a:prstGeom prst="rect">
            <a:avLst/>
          </a:prstGeom>
          <a:noFill/>
        </p:spPr>
      </p:pic>
      <p:pic>
        <p:nvPicPr>
          <p:cNvPr id="5" name="Picture 3" descr="http://www.timeoutistanbul.com/images/uploadedimages/10/37/large/5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1285884" cy="1071570"/>
          </a:xfrm>
          <a:prstGeom prst="rect">
            <a:avLst/>
          </a:prstGeom>
          <a:noFill/>
        </p:spPr>
      </p:pic>
      <p:pic>
        <p:nvPicPr>
          <p:cNvPr id="7" name="Picture 2" descr="http://www.reyerim.com/resimler/yesilay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428604"/>
            <a:ext cx="928662" cy="857256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500958" y="357166"/>
            <a:ext cx="1214446" cy="9286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77</Words>
  <PresentationFormat>Ekran Gösterisi (4:3)</PresentationFormat>
  <Paragraphs>28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SİGARANIN ZARARLARI www.sorubak.com </vt:lpstr>
      <vt:lpstr>Slayt 2</vt:lpstr>
      <vt:lpstr>SİGARANIN İÇİNDE OLAN ZEHİRLİ MADDELER</vt:lpstr>
      <vt:lpstr>Slayt 4</vt:lpstr>
      <vt:lpstr>Slayt 5</vt:lpstr>
      <vt:lpstr>Slayt 6</vt:lpstr>
      <vt:lpstr>SİGARA BİZİ ÇİRKİNLEŞTİRİR</vt:lpstr>
      <vt:lpstr>SİGARA BEYNİMİZE ZARAR VERİR</vt:lpstr>
      <vt:lpstr>SİGARA FELÇ YAPAR…</vt:lpstr>
      <vt:lpstr>SİGARA BEBEKLERE ZARAR VERİR.</vt:lpstr>
      <vt:lpstr>SİGARA BEBEKLERE ZARAR VERİR.</vt:lpstr>
      <vt:lpstr>SAKAT DOĞMUŞ BİR ÇOCUK</vt:lpstr>
      <vt:lpstr>PARAYI ÇÖPE ATMAYALIM</vt:lpstr>
      <vt:lpstr>Slayt 14</vt:lpstr>
      <vt:lpstr>SİZ SİGARAYI DEĞİL SİGARA SİZİ YAKAR.</vt:lpstr>
      <vt:lpstr>SİGARA İÇMEYELİM</vt:lpstr>
      <vt:lpstr>SİGARA İÇMEYELİM</vt:lpstr>
      <vt:lpstr>PASİF İÇİCİ</vt:lpstr>
      <vt:lpstr>SİGARAYA HAYIR</vt:lpstr>
      <vt:lpstr>SİGARAYA HAYIR</vt:lpstr>
      <vt:lpstr> YEŞİLAY</vt:lpstr>
      <vt:lpstr> YEŞİLAY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modified xsi:type="dcterms:W3CDTF">2014-02-24T16:51:15Z</dcterms:modified>
  <cp:category>www.sorubak.com</cp:category>
</cp:coreProperties>
</file>