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2" r:id="rId19"/>
    <p:sldId id="273" r:id="rId20"/>
    <p:sldId id="280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5B7A06-718F-41A0-A02A-61C44476022A}" type="datetimeFigureOut">
              <a:rPr lang="tr-TR" smtClean="0"/>
              <a:pPr/>
              <a:t>24.03.2014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D72C68-5591-476E-8B3E-06640CC38D3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D72C68-5591-476E-8B3E-06640CC38D30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D72C68-5591-476E-8B3E-06640CC38D30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24.03.2014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24.03.2014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24.03.2014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24.03.2014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gif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masaustu-resimleri.com/d/5351-2/Orm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000108"/>
            <a:ext cx="6429375" cy="481965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8202" y="3244334"/>
            <a:ext cx="1987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smtClean="0">
                <a:hlinkClick r:id="rId3"/>
              </a:rPr>
              <a:t>.com</a:t>
            </a:r>
            <a:r>
              <a:rPr lang="tr-TR" smtClean="0"/>
              <a:t> </a:t>
            </a:r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OKUL SIRASI TEK KİŞİLİK STANDART MOD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2952750" cy="2857500"/>
          </a:xfrm>
          <a:prstGeom prst="rect">
            <a:avLst/>
          </a:prstGeom>
          <a:noFill/>
        </p:spPr>
      </p:pic>
      <p:pic>
        <p:nvPicPr>
          <p:cNvPr id="2" name="Picture 2" descr="http://www.sarigollisesi.k12.tr/guncel/yazitahtas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85728"/>
            <a:ext cx="3286148" cy="2786082"/>
          </a:xfrm>
          <a:prstGeom prst="rect">
            <a:avLst/>
          </a:prstGeom>
          <a:noFill/>
        </p:spPr>
      </p:pic>
      <p:pic>
        <p:nvPicPr>
          <p:cNvPr id="1028" name="Picture 4" descr="http://www.koltukcum.com/images/Felix-mas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4500546"/>
            <a:ext cx="3643338" cy="2357454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714348" y="500042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SIRA</a:t>
            </a:r>
            <a:endParaRPr lang="tr-TR" sz="4000" b="1" dirty="0"/>
          </a:p>
        </p:txBody>
      </p:sp>
      <p:sp>
        <p:nvSpPr>
          <p:cNvPr id="6" name="5 Metin kutusu"/>
          <p:cNvSpPr txBox="1"/>
          <p:nvPr/>
        </p:nvSpPr>
        <p:spPr>
          <a:xfrm>
            <a:off x="5143504" y="3214686"/>
            <a:ext cx="3429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YAZI TAHTASI</a:t>
            </a:r>
            <a:endParaRPr lang="tr-TR" sz="40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4357686" y="4572008"/>
            <a:ext cx="3714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MASA  SANDALYE</a:t>
            </a:r>
            <a:endParaRPr lang="tr-TR" sz="40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feritogullari.com/images/urun_resim/celik-kapi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8"/>
            <a:ext cx="2495550" cy="4838700"/>
          </a:xfrm>
          <a:prstGeom prst="rect">
            <a:avLst/>
          </a:prstGeom>
          <a:noFill/>
        </p:spPr>
      </p:pic>
      <p:pic>
        <p:nvPicPr>
          <p:cNvPr id="23556" name="Picture 4" descr="http://www.ugurellerahsap.net/kapilar/20071006_1327332200_pencere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214554"/>
            <a:ext cx="3810000" cy="323850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785786" y="428604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KAPI</a:t>
            </a:r>
            <a:endParaRPr lang="tr-TR" sz="40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5072066" y="928670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PENCERE</a:t>
            </a:r>
            <a:endParaRPr lang="tr-TR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mg214.imageshack.us/img214/3765/dunyadan09kl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6500858" cy="4714878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3500430" y="285728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0000FF"/>
                </a:solidFill>
              </a:rPr>
              <a:t>AHŞAP EV</a:t>
            </a:r>
            <a:endParaRPr lang="tr-TR" sz="4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FF"/>
                </a:solidFill>
              </a:rPr>
              <a:t>ÇARDAK</a:t>
            </a:r>
            <a:endParaRPr lang="tr-TR" b="1" dirty="0">
              <a:solidFill>
                <a:srgbClr val="0000FF"/>
              </a:solidFill>
            </a:endParaRPr>
          </a:p>
        </p:txBody>
      </p:sp>
      <p:pic>
        <p:nvPicPr>
          <p:cNvPr id="1026" name="Picture 2" descr="http://img2.blogcu.com/images/o/z/c/ozcanyuce/imgp05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00174"/>
            <a:ext cx="6429420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ODUN</a:t>
            </a:r>
            <a:endParaRPr lang="tr-TR" b="1" dirty="0"/>
          </a:p>
        </p:txBody>
      </p:sp>
      <p:pic>
        <p:nvPicPr>
          <p:cNvPr id="26626" name="Picture 2" descr="http://www.itusozluk.com/img.php/cd0c54c1c3e60babd3356ac0400d3e1c10917/budakl%FD+me%FEe+odun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428736"/>
            <a:ext cx="6429375" cy="4819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HACI KARAKILÇIK</a:t>
            </a:r>
            <a:endParaRPr lang="tr-TR" b="1" dirty="0"/>
          </a:p>
        </p:txBody>
      </p:sp>
      <p:pic>
        <p:nvPicPr>
          <p:cNvPr id="1026" name="Picture 2" descr="17112007722vm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28736"/>
            <a:ext cx="6624000" cy="496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FF"/>
                </a:solidFill>
              </a:rPr>
              <a:t>ORMAN HAYVANLARIN EVİDİR</a:t>
            </a:r>
            <a:endParaRPr lang="tr-TR" b="1" dirty="0">
              <a:solidFill>
                <a:srgbClr val="0000FF"/>
              </a:solidFill>
            </a:endParaRPr>
          </a:p>
        </p:txBody>
      </p:sp>
      <p:pic>
        <p:nvPicPr>
          <p:cNvPr id="28674" name="Picture 2" descr="http://www.tqnyc.org/2006/NYC063206/jungle%20animals%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71612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İNSANLAR HAVAYI KİRLETİR</a:t>
            </a:r>
            <a:endParaRPr lang="tr-TR" b="1" dirty="0"/>
          </a:p>
        </p:txBody>
      </p:sp>
      <p:pic>
        <p:nvPicPr>
          <p:cNvPr id="31746" name="Picture 2" descr="http://www.elbistan.pol.tr/elbi/resimler/elbistanresimleri/termik_santral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071678"/>
            <a:ext cx="4143404" cy="3714776"/>
          </a:xfrm>
          <a:prstGeom prst="rect">
            <a:avLst/>
          </a:prstGeom>
          <a:noFill/>
        </p:spPr>
      </p:pic>
      <p:pic>
        <p:nvPicPr>
          <p:cNvPr id="31752" name="Picture 8" descr="http://www.bugun.com/images/article/2009/1/1_718_NkoG510a5Zq6NzM42EnUh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1500174"/>
            <a:ext cx="2667000" cy="2000250"/>
          </a:xfrm>
          <a:prstGeom prst="rect">
            <a:avLst/>
          </a:prstGeom>
          <a:noFill/>
        </p:spPr>
      </p:pic>
      <p:pic>
        <p:nvPicPr>
          <p:cNvPr id="31754" name="Picture 10" descr="http://duzcecevreorman.gov.tr/dcevre81/haber_img/baca-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4071942"/>
            <a:ext cx="3357586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ORMANLAR HAVAYI TEMİZLER</a:t>
            </a:r>
            <a:endParaRPr lang="tr-TR" b="1" dirty="0"/>
          </a:p>
        </p:txBody>
      </p:sp>
      <p:pic>
        <p:nvPicPr>
          <p:cNvPr id="29700" name="Picture 4" descr="http://www.sakarya.bel.tr/pictures/galeri/resim6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00174"/>
            <a:ext cx="6448425" cy="4838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0000FF"/>
                </a:solidFill>
              </a:rPr>
              <a:t>ORMANLAR BİR VATANIN SÜSÜDÜR</a:t>
            </a:r>
            <a:endParaRPr lang="tr-TR" b="1" dirty="0">
              <a:solidFill>
                <a:srgbClr val="0000FF"/>
              </a:solidFill>
            </a:endParaRPr>
          </a:p>
        </p:txBody>
      </p:sp>
      <p:pic>
        <p:nvPicPr>
          <p:cNvPr id="1028" name="Picture 4" descr="http://elmusavvir.files.wordpress.com/2008/10/bahar-kis-dag-zirve-kar-orman-yesil-doga-manza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071678"/>
            <a:ext cx="4143372" cy="3786214"/>
          </a:xfrm>
          <a:prstGeom prst="rect">
            <a:avLst/>
          </a:prstGeom>
          <a:noFill/>
        </p:spPr>
      </p:pic>
      <p:pic>
        <p:nvPicPr>
          <p:cNvPr id="1032" name="Picture 8" descr="http://www.resimz.net/main.php?g2_view=core.DownloadItem&amp;g2_itemId=15148&amp;g2_serialNumber=6"/>
          <p:cNvPicPr>
            <a:picLocks noChangeAspect="1" noChangeArrowheads="1"/>
          </p:cNvPicPr>
          <p:nvPr/>
        </p:nvPicPr>
        <p:blipFill>
          <a:blip r:embed="rId3">
            <a:lum bright="17000" contrast="10000"/>
          </a:blip>
          <a:srcRect/>
          <a:stretch>
            <a:fillRect/>
          </a:stretch>
        </p:blipFill>
        <p:spPr bwMode="auto">
          <a:xfrm>
            <a:off x="214282" y="2071678"/>
            <a:ext cx="4512000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kaliteliresimler.com/data/media/58/orman_y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928670"/>
            <a:ext cx="6429375" cy="4819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ORMANLAR PİKNİK ALANIDIR</a:t>
            </a:r>
            <a:endParaRPr lang="tr-TR" b="1" dirty="0"/>
          </a:p>
        </p:txBody>
      </p:sp>
      <p:pic>
        <p:nvPicPr>
          <p:cNvPr id="1026" name="Picture 2" descr="http://www.bighaber.com/resim/haber-basari-ogrenci-ogretmen-aile-ve-egitim-kurumlarinin-birlikteligi-ile-elde-edilir_2009_9255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857364"/>
            <a:ext cx="6500858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b="1" dirty="0" smtClean="0"/>
              <a:t>ORMAN SELİ ÖNLER…</a:t>
            </a:r>
            <a:endParaRPr lang="tr-TR" b="1" dirty="0"/>
          </a:p>
        </p:txBody>
      </p:sp>
      <p:pic>
        <p:nvPicPr>
          <p:cNvPr id="34820" name="Picture 4" descr="http://img.webme.com/pic/t/ta8an/samsuns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71678"/>
            <a:ext cx="3929090" cy="4214842"/>
          </a:xfrm>
          <a:prstGeom prst="rect">
            <a:avLst/>
          </a:prstGeom>
          <a:noFill/>
        </p:spPr>
      </p:pic>
      <p:pic>
        <p:nvPicPr>
          <p:cNvPr id="34822" name="Picture 6" descr="http://van.meb.gov.tr/g%C3%BCndem/resimler/ikinisan_aga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143116"/>
            <a:ext cx="4143375" cy="4214842"/>
          </a:xfrm>
          <a:prstGeom prst="rect">
            <a:avLst/>
          </a:prstGeom>
          <a:noFill/>
        </p:spPr>
      </p:pic>
      <p:sp>
        <p:nvSpPr>
          <p:cNvPr id="7" name="6 Bulut Belirtme Çizgisi"/>
          <p:cNvSpPr/>
          <p:nvPr/>
        </p:nvSpPr>
        <p:spPr>
          <a:xfrm>
            <a:off x="5429256" y="142852"/>
            <a:ext cx="3714744" cy="2714644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00FF"/>
                </a:solidFill>
              </a:rPr>
              <a:t>AĞAÇ DİKELİM</a:t>
            </a:r>
          </a:p>
          <a:p>
            <a:pPr algn="ctr"/>
            <a:r>
              <a:rPr lang="tr-TR" sz="3200" b="1" dirty="0" smtClean="0">
                <a:solidFill>
                  <a:srgbClr val="0000FF"/>
                </a:solidFill>
              </a:rPr>
              <a:t> SELİ </a:t>
            </a:r>
          </a:p>
          <a:p>
            <a:pPr algn="ctr"/>
            <a:r>
              <a:rPr lang="tr-TR" sz="3200" b="1" dirty="0" smtClean="0">
                <a:solidFill>
                  <a:srgbClr val="0000FF"/>
                </a:solidFill>
              </a:rPr>
              <a:t>ÖNLEYELİM</a:t>
            </a:r>
            <a:endParaRPr lang="tr-TR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tr-TR" b="1" dirty="0" smtClean="0"/>
              <a:t>ORMAN HEYELANI </a:t>
            </a:r>
            <a:br>
              <a:rPr lang="tr-TR" b="1" dirty="0" smtClean="0"/>
            </a:br>
            <a:r>
              <a:rPr lang="tr-TR" b="1" dirty="0" smtClean="0"/>
              <a:t>ÖNLER…</a:t>
            </a:r>
            <a:endParaRPr lang="tr-TR" dirty="0"/>
          </a:p>
        </p:txBody>
      </p:sp>
      <p:pic>
        <p:nvPicPr>
          <p:cNvPr id="35844" name="Picture 4" descr="http://arsiv.ntvmsnbc.com/news/300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3116"/>
            <a:ext cx="4357686" cy="4214842"/>
          </a:xfrm>
          <a:prstGeom prst="rect">
            <a:avLst/>
          </a:prstGeom>
          <a:noFill/>
        </p:spPr>
      </p:pic>
      <p:pic>
        <p:nvPicPr>
          <p:cNvPr id="5" name="Picture 6" descr="http://van.meb.gov.tr/g%C3%BCndem/resimler/ikinisan_aga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143116"/>
            <a:ext cx="4143375" cy="4214842"/>
          </a:xfrm>
          <a:prstGeom prst="rect">
            <a:avLst/>
          </a:prstGeom>
          <a:noFill/>
        </p:spPr>
      </p:pic>
      <p:sp>
        <p:nvSpPr>
          <p:cNvPr id="6" name="5 Bulut Belirtme Çizgisi"/>
          <p:cNvSpPr/>
          <p:nvPr/>
        </p:nvSpPr>
        <p:spPr>
          <a:xfrm>
            <a:off x="5429256" y="0"/>
            <a:ext cx="3714744" cy="2714644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00FF"/>
                </a:solidFill>
              </a:rPr>
              <a:t>AĞAÇ DİKELİM</a:t>
            </a:r>
          </a:p>
          <a:p>
            <a:pPr algn="ctr"/>
            <a:r>
              <a:rPr lang="tr-TR" sz="3200" b="1" dirty="0" smtClean="0">
                <a:solidFill>
                  <a:srgbClr val="0000FF"/>
                </a:solidFill>
              </a:rPr>
              <a:t>HEYELANI</a:t>
            </a:r>
          </a:p>
          <a:p>
            <a:pPr algn="ctr"/>
            <a:r>
              <a:rPr lang="tr-TR" sz="3200" b="1" dirty="0" smtClean="0">
                <a:solidFill>
                  <a:srgbClr val="0000FF"/>
                </a:solidFill>
              </a:rPr>
              <a:t>ÖNLEYELİM</a:t>
            </a:r>
            <a:endParaRPr lang="tr-TR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FF"/>
                </a:solidFill>
              </a:rPr>
              <a:t>AĞAÇ DİKEN İNSANLAR</a:t>
            </a:r>
            <a:endParaRPr lang="tr-TR" b="1" dirty="0">
              <a:solidFill>
                <a:srgbClr val="0000FF"/>
              </a:solidFill>
            </a:endParaRPr>
          </a:p>
        </p:txBody>
      </p:sp>
      <p:pic>
        <p:nvPicPr>
          <p:cNvPr id="36866" name="Picture 2" descr="http://img233.yukle.tc/images/9246IMG_81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4572000" cy="4048128"/>
          </a:xfrm>
          <a:prstGeom prst="rect">
            <a:avLst/>
          </a:prstGeom>
          <a:noFill/>
        </p:spPr>
      </p:pic>
      <p:pic>
        <p:nvPicPr>
          <p:cNvPr id="36868" name="Picture 4" descr="http://www.toroslar-bld.gov.tr/images/bizden/2589_15_42_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357298"/>
            <a:ext cx="2543175" cy="1905000"/>
          </a:xfrm>
          <a:prstGeom prst="rect">
            <a:avLst/>
          </a:prstGeom>
          <a:noFill/>
        </p:spPr>
      </p:pic>
      <p:pic>
        <p:nvPicPr>
          <p:cNvPr id="36870" name="Picture 6" descr="http://www.ogm-adanaobm.gov.tr/haberler/ulfetder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3571876"/>
            <a:ext cx="4429125" cy="2952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40048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0000FF"/>
                </a:solidFill>
              </a:rPr>
              <a:t>AĞAÇ </a:t>
            </a:r>
            <a:br>
              <a:rPr lang="tr-TR" b="1" dirty="0" smtClean="0">
                <a:solidFill>
                  <a:srgbClr val="0000FF"/>
                </a:solidFill>
              </a:rPr>
            </a:br>
            <a:r>
              <a:rPr lang="tr-TR" b="1" dirty="0" smtClean="0">
                <a:solidFill>
                  <a:srgbClr val="0000FF"/>
                </a:solidFill>
              </a:rPr>
              <a:t>             DİKEN </a:t>
            </a:r>
            <a:br>
              <a:rPr lang="tr-TR" b="1" dirty="0" smtClean="0">
                <a:solidFill>
                  <a:srgbClr val="0000FF"/>
                </a:solidFill>
              </a:rPr>
            </a:br>
            <a:r>
              <a:rPr lang="tr-TR" b="1" dirty="0" smtClean="0">
                <a:solidFill>
                  <a:srgbClr val="0000FF"/>
                </a:solidFill>
              </a:rPr>
              <a:t>                      ÇOCUKLAR…</a:t>
            </a:r>
            <a:endParaRPr lang="tr-TR" dirty="0"/>
          </a:p>
        </p:txBody>
      </p:sp>
      <p:pic>
        <p:nvPicPr>
          <p:cNvPr id="37892" name="Picture 4" descr="http://www.arastiralim.net/wp-content/uploads/2008/02/fidan-diken-fid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0"/>
            <a:ext cx="2286000" cy="3714750"/>
          </a:xfrm>
          <a:prstGeom prst="rect">
            <a:avLst/>
          </a:prstGeom>
          <a:noFill/>
        </p:spPr>
      </p:pic>
      <p:pic>
        <p:nvPicPr>
          <p:cNvPr id="37894" name="Picture 6" descr="http://van.meb.gov.tr/g%C3%BCndem/resimler/fidan_dikme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786058"/>
            <a:ext cx="4000500" cy="3000375"/>
          </a:xfrm>
          <a:prstGeom prst="rect">
            <a:avLst/>
          </a:prstGeom>
          <a:noFill/>
        </p:spPr>
      </p:pic>
      <p:pic>
        <p:nvPicPr>
          <p:cNvPr id="37896" name="Picture 8" descr="http://okulweb.meb.gov.tr/39/05/470889/resimler/clip_image002_00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3786190"/>
            <a:ext cx="3838575" cy="2867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Autofit/>
          </a:bodyPr>
          <a:lstStyle/>
          <a:p>
            <a:r>
              <a:rPr lang="tr-TR" sz="8800" b="1" dirty="0" smtClean="0"/>
              <a:t>GÜZEL BİR DÜNYA İÇİN </a:t>
            </a:r>
            <a:br>
              <a:rPr lang="tr-TR" sz="8800" b="1" dirty="0" smtClean="0"/>
            </a:br>
            <a:r>
              <a:rPr lang="tr-TR" sz="8800" b="1" dirty="0" smtClean="0"/>
              <a:t>BİZ DE </a:t>
            </a:r>
            <a:br>
              <a:rPr lang="tr-TR" sz="8800" b="1" dirty="0" smtClean="0"/>
            </a:br>
            <a:r>
              <a:rPr lang="tr-TR" sz="8800" b="1" dirty="0" smtClean="0"/>
              <a:t>AĞAÇ </a:t>
            </a:r>
            <a:br>
              <a:rPr lang="tr-TR" sz="8800" b="1" dirty="0" smtClean="0"/>
            </a:br>
            <a:r>
              <a:rPr lang="tr-TR" sz="8800" b="1" dirty="0" smtClean="0"/>
              <a:t>DİKELİM</a:t>
            </a:r>
            <a:endParaRPr lang="tr-TR" sz="8800" b="1" dirty="0"/>
          </a:p>
        </p:txBody>
      </p:sp>
      <p:pic>
        <p:nvPicPr>
          <p:cNvPr id="38914" name="Picture 2" descr="http://www.guzelresim.info/agac-resimleri/aga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714620"/>
            <a:ext cx="2664000" cy="2928958"/>
          </a:xfrm>
          <a:prstGeom prst="rect">
            <a:avLst/>
          </a:prstGeom>
          <a:noFill/>
        </p:spPr>
      </p:pic>
      <p:pic>
        <p:nvPicPr>
          <p:cNvPr id="38916" name="Picture 4" descr="http://www.guzelresimlerr.com/data/media/28/agac-resimler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2714620"/>
            <a:ext cx="2808000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yeniresimler.net/data/media/138/aalar_orman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928670"/>
            <a:ext cx="6429375" cy="4819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puanver.net/resimler/9/9_1_1205960607___orm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928670"/>
            <a:ext cx="6286544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masaustu-resimleri.com/d/6149-2/Orman+Manzaras__+Resimle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071546"/>
            <a:ext cx="6429375" cy="4819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yeniresim.com/data/media/29/www.yeniresim.com_-_Orman_Resimleri_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142984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masaustu-resimleri.com/d/5362-1/Orman+Resimle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142984"/>
            <a:ext cx="6429375" cy="4819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0180"/>
          </a:xfrm>
        </p:spPr>
        <p:txBody>
          <a:bodyPr>
            <a:normAutofit fontScale="90000"/>
          </a:bodyPr>
          <a:lstStyle/>
          <a:p>
            <a:r>
              <a:rPr lang="tr-TR" sz="8800" b="1" dirty="0" smtClean="0">
                <a:solidFill>
                  <a:srgbClr val="FF0000"/>
                </a:solidFill>
              </a:rPr>
              <a:t/>
            </a:r>
            <a:br>
              <a:rPr lang="tr-TR" sz="8800" b="1" dirty="0" smtClean="0">
                <a:solidFill>
                  <a:srgbClr val="FF0000"/>
                </a:solidFill>
              </a:rPr>
            </a:br>
            <a:r>
              <a:rPr lang="tr-TR" sz="9800" b="1" dirty="0" smtClean="0"/>
              <a:t>ORMANLARIN </a:t>
            </a:r>
            <a:br>
              <a:rPr lang="tr-TR" sz="9800" b="1" dirty="0" smtClean="0"/>
            </a:br>
            <a:r>
              <a:rPr lang="tr-TR" sz="9800" b="1" dirty="0" smtClean="0"/>
              <a:t>YARARLARI</a:t>
            </a:r>
            <a:endParaRPr lang="tr-TR" sz="98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http://www.kihlmezder.com/admin/images/stories/kitaplar-1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786058"/>
            <a:ext cx="2214578" cy="3214711"/>
          </a:xfrm>
          <a:prstGeom prst="rect">
            <a:avLst/>
          </a:prstGeom>
          <a:noFill/>
        </p:spPr>
      </p:pic>
      <p:pic>
        <p:nvPicPr>
          <p:cNvPr id="21514" name="Picture 10" descr="http://www.sertalpbilal.com/wp-content/uploads/2007/10/yeni_kaleml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786190"/>
            <a:ext cx="3143272" cy="2500310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428596" y="1643050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KİTAPLAR</a:t>
            </a:r>
            <a:endParaRPr lang="tr-TR" sz="4000" b="1" dirty="0"/>
          </a:p>
        </p:txBody>
      </p:sp>
      <p:sp>
        <p:nvSpPr>
          <p:cNvPr id="9" name="8 Metin kutusu"/>
          <p:cNvSpPr txBox="1"/>
          <p:nvPr/>
        </p:nvSpPr>
        <p:spPr>
          <a:xfrm>
            <a:off x="3000364" y="357166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DEFTERLER</a:t>
            </a:r>
            <a:endParaRPr lang="tr-TR" sz="4000" b="1" dirty="0"/>
          </a:p>
        </p:txBody>
      </p:sp>
      <p:sp>
        <p:nvSpPr>
          <p:cNvPr id="10" name="9 Metin kutusu"/>
          <p:cNvSpPr txBox="1"/>
          <p:nvPr/>
        </p:nvSpPr>
        <p:spPr>
          <a:xfrm>
            <a:off x="3000364" y="4429132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KALEMLER</a:t>
            </a:r>
            <a:endParaRPr lang="tr-TR" sz="4000" b="1" dirty="0"/>
          </a:p>
        </p:txBody>
      </p:sp>
      <p:pic>
        <p:nvPicPr>
          <p:cNvPr id="21516" name="Picture 12" descr="http://www.isilkirtasiye.com/urun/urun_120_10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714356"/>
            <a:ext cx="3057525" cy="2686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58</Words>
  <PresentationFormat>Ekran Gösterisi (4:3)</PresentationFormat>
  <Paragraphs>32</Paragraphs>
  <Slides>25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 ORMANLARIN  YARARLARI</vt:lpstr>
      <vt:lpstr>Slayt 9</vt:lpstr>
      <vt:lpstr>Slayt 10</vt:lpstr>
      <vt:lpstr>Slayt 11</vt:lpstr>
      <vt:lpstr>Slayt 12</vt:lpstr>
      <vt:lpstr>ÇARDAK</vt:lpstr>
      <vt:lpstr>ODUN</vt:lpstr>
      <vt:lpstr>HACI KARAKILÇIK</vt:lpstr>
      <vt:lpstr>ORMAN HAYVANLARIN EVİDİR</vt:lpstr>
      <vt:lpstr>İNSANLAR HAVAYI KİRLETİR</vt:lpstr>
      <vt:lpstr>ORMANLAR HAVAYI TEMİZLER</vt:lpstr>
      <vt:lpstr>ORMANLAR BİR VATANIN SÜSÜDÜR</vt:lpstr>
      <vt:lpstr>ORMANLAR PİKNİK ALANIDIR</vt:lpstr>
      <vt:lpstr>ORMAN SELİ ÖNLER…</vt:lpstr>
      <vt:lpstr>ORMAN HEYELANI  ÖNLER…</vt:lpstr>
      <vt:lpstr>AĞAÇ DİKEN İNSANLAR</vt:lpstr>
      <vt:lpstr>AĞAÇ               DİKEN                        ÇOCUKLAR…</vt:lpstr>
      <vt:lpstr>GÜZEL BİR DÜNYA İÇİN  BİZ DE  AĞAÇ  DİKELİM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cp:lastModifiedBy>ronican</cp:lastModifiedBy>
  <cp:revision>1</cp:revision>
  <dcterms:modified xsi:type="dcterms:W3CDTF">2014-03-24T18:52:02Z</dcterms:modified>
  <cp:category>www.sorubak.com</cp:category>
</cp:coreProperties>
</file>