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57" r:id="rId4"/>
    <p:sldId id="259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2270"/>
    <a:srgbClr val="485925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33" d="100"/>
          <a:sy n="33" d="100"/>
        </p:scale>
        <p:origin x="-1668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7C693-A879-4C2E-89B2-A9CD3DF8980D}" type="datetimeFigureOut">
              <a:rPr lang="tr-TR" smtClean="0"/>
              <a:pPr/>
              <a:t>25.02.2014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420D2-6232-4164-BC8F-AFEE88FE0E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251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C069-247E-43EA-8FBD-A8A2FD0F42D3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950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D4C66-D332-4168-9F97-B0286E76CB1A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658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E443F-6F22-4526-8E76-007E708E3F29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761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FEFC-6FE5-41E3-AAC4-C8B8C5110AB9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8097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19E3D-1B1A-499D-902F-7F22EBE03F20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125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7C5-1B15-46FE-9CA7-A5D98AB1A1EA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375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D7307-CD3D-402C-9DA1-D365E5E384AE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5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9D8F-A129-4772-BBF6-113500DC6803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66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7FBBC-46D1-495C-B2DF-C9FD0889BD57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2806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615-8349-4145-ABF3-EACFFFF5F0D7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9518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74C57-3F61-47A6-BE38-18E214E76AD4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9054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A8A2-46A4-45A3-B8C9-92E4FC1D5D07}" type="datetime1">
              <a:rPr lang="tr-TR" smtClean="0"/>
              <a:pPr/>
              <a:t>25.02.2014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CDE64-4266-4D8B-9353-2A4A714239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7117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12968" cy="4536504"/>
          </a:xfr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KAYBOLAN ÇOCUK</a:t>
            </a:r>
            <a:endParaRPr lang="tr-TR" sz="2800" dirty="0" smtClean="0">
              <a:solidFill>
                <a:srgbClr val="FF0000"/>
              </a:solidFill>
            </a:endParaRPr>
          </a:p>
          <a:p>
            <a:pPr algn="l"/>
            <a:r>
              <a:rPr lang="tr-TR" sz="2800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Otelde dört sevimli kedi yavrusu vardı. Emir, Gürol, Sancar ve İrem, yavruları kapıp otelin çocuk odasına götürürlerdi. Kedicikleri sevip okşar, türlü oyunlar oynayıp eğlenirlerdi. </a:t>
            </a:r>
            <a:endParaRPr lang="tr-TR" sz="2800" dirty="0" smtClean="0">
              <a:solidFill>
                <a:srgbClr val="FF0000"/>
              </a:solidFill>
            </a:endParaRPr>
          </a:p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Serdar kedi yavrularını çok seviyordu. İkide bir büyüklerine: </a:t>
            </a:r>
            <a:endParaRPr lang="tr-TR" sz="2800" dirty="0" smtClean="0">
              <a:solidFill>
                <a:schemeClr val="tx1"/>
              </a:solidFill>
            </a:endParaRPr>
          </a:p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- Ne olursunuz, yavrulardan birini bir kerecik de benim kucağıma verin, diye yalvarıyordu. </a:t>
            </a:r>
            <a:endParaRPr lang="tr-TR" sz="2800" dirty="0" smtClean="0">
              <a:solidFill>
                <a:schemeClr val="tx1"/>
              </a:solidFill>
            </a:endParaRPr>
          </a:p>
        </p:txBody>
      </p:sp>
      <p:sp>
        <p:nvSpPr>
          <p:cNvPr id="6146" name="AutoShape 2" descr="data:image/jpeg;base64,/9j/4AAQSkZJRgABAQAAAQABAAD/2wCEAAkGBhISERAUDxQVEBIWFRYWFRUWFBQUFBQUFBAVFBYVFBUXHCYeFxojGRcUHy8gIycpLCwtFh4xNTAqNSYrLCoBCQoKBQUFDQUFDSkYEhgpKSkpKSkpKSkpKSkpKSkpKSkpKSkpKSkpKSkpKSkpKSkpKSkpKSkpKSkpKSkpKSkpKf/AABEIAOEA4QMBIgACEQEDEQH/xAAcAAEAAQUBAQAAAAAAAAAAAAAABgEEBQcIAwL/xABGEAABAwIBCAYGBwUIAwEAAAABAAIDBBEFBgcSITFBUWETInGBkaEUMkJScoIII0NikqKxJDNjssE0U3ODk6PC0RVE0rP/xAAUAQEAAAAAAAAAAAAAAAAAAAAA/8QAFBEBAAAAAAAAAAAAAAAAAAAAAP/aAAwDAQACEQMRAD8A3iiIgIiICIiAiIgIo9lRl/Q4eP2udrX2uIm9eU6tXUbrA5mw5qMYTnMmxFrnULG08QcWacoMkpsAbiNpDW6iNrndiDZCx1dlFSwm008UbvddIwO/De58FEJMJfN/aZpqi+1rnlsf+lHosPeCrmjwKOMWjY2MfdaG/oEGXdl1Sey6WT4KeocPxaFvNeRy6i3QVJ/yg3+ZwXk3Dl9jDuSD6GXUe+CpH+W0/wAryvVuXNL7XTR/FTz28QwjzXgcO5L4dhvJBlqTKeklIEdRE5x9npGh/wCAnS8llLqGVODNeLPaHjg4Bw8CrKPBjF/Z3yU/KN7ms/0zeM97UGwEUJZlLWQD6wMq2Dl0MviLsce5nasrk7l3SVjYzE4xueLtjlHRvPw36r/lJQSFERAREQEREBERAREQEREBERARFA85GdeDDGmOO09YR1Yr9WO41OmI2DeGjWeQN0EnyiynpqGIy1crYmbr63PPusaNbjyC0Plpn3qqoujw8Gjh2aer0h4+Iao/l1/eUCx3HqmumM1XI6V52X9VrfdY0amt5D9VZtjQfDmlxLnkucTckkkknaSTtK3NmJi0oakcJQfGMf8AS0+ts5oq2WjindLS1bxI5jmGOBzgQ1pBO7kg3JHRr3bSqMDORA397DVxc30dRbxa0q8oc4+HyENbUxB3uvd0TvwyWKDPCmX16OvqGsY4Ag3B2bx4r3CC29HVDTK6shtvQWLqVeElGsg6do3rHVuUdNF+9ljj+ORjf1KCwr6HqlQzIvC2yYfCHtDmkO1EAj9662orP4rnHw0MePS4C4A2AkDrmxsNSpm8jYcOo9FzXfVNvYggOIu4EjeCSEFaSvqaXUxxniH2UriXAfw5TcjsdpDd1VKcIx6KoB6Mlr2+vG8aMjL+83hwcLg7iVj6iiWFrcM1tc0lj262PabPad9jwO8G4O8FBO0UbwTKglzYauzZCbMkGqOU7hb2JPu7DuO4SRAREQEREBERAREQERQLOvnIbhkGhCQ6slB6Juo9G3YZXDgDqAO0jgCgx2dnOyKBrqajIfWuHWdqLadpGokbDIRrDd207gedpHuke58jnPe4lznOJc5zibkknWSj5HSPc+Rxe9xLnOcbuc5xuSSdpJX2AgBqzeS+SFTiEmhTN6o9eR2qNg5neeQ1rJZAZv5cSlubx0zD9ZJbWT7kfF3Pd4BdJ4Dk9DSRMigYI2NGoDzJO8niUETyNzR0lGGve3p5v7yQA2P8Nmxvbt5qdtpWjcvVEHkaZvBWddgEEwIljZIOD2NePAhZFEELnzaQsJdRPloX7f2eQtZf70Lrxn8Kt/8Ay2I0J/aoxXQDbNTtLZmjjJTknS7WH5VPF5zsBBQa7x7Pjh8DR0bzUPIvoRNNxfc5zrBp5bRwWtMcz/VstxTMjpm8T9a/xNm+Si+c6h6LFa5trAyaY/zGiT9XFRdBmsSy0rqi/T1Uzwd2mWt/C2w8lhi6+3WqIgqHFSLJHLiow+XTgddhPXicToPHMbj94a+3Yo4iDrTJDLCnxGASQnWNT2G2nG7g4fodhWVqKVcnZL5UT0E7Zqc2I1OafVkbfW1w4fptXUWSOVUOIUzJoTt1OafWY8bWO5/rqKC0xDDQ4EOAIO0HYVc4Bj7o3NgqXFwJDYpXHWSdQjlPvbmv9rYetYuydRTrB4jh4cCHC4IsQdhCCaIo1kxjbr+jzuJeBeJ52yMG1rjvkaPxDXtDrSVAREQEREBERBi8psooqGlmqZz1I23sNr3HU1jeZNh333LknH8dmrqmWpqDd8jr2Hqtbsaxo3NAsB/2t3ZysMlxaoEEcvRUtO6zrN0jLUWs87QLMB0O0yLEUmYiIjXPLfk1g8rINPNCkWQ+RsmI1AjbdsTbGWT3W8B9467d53KY5R5kDT0800dQXCON79F8eshjS4gOadurgtrZusmoaSjhbCL6TWvc4jrPe9oJcf0A3ABBmcCwOKlhjihaGMYLNA3czxJ2krJIiAiIgIiICoQqog5mz90WhiTX21SQMPe1zmnyDVrVbq+kdRdaikH8Vh/I4f8AJaVQEREBERAUpzfZbyYbUh4u6F9mzM4t94febtHeN6iyIOzqCujniZJE4PY9oc1w2FpFwV41VOtH5mM4ZphJTVAkkgAMjHMjfKYtYDg5rASGEm97ajfitzYblRSVQ/Z5o5TvDXDSHxMPWb3hBicSojtaS1wIc1w2tcNYcOw+Ow6ipRgGL+kRXcA2Rp0ZGjY14AOr7pBDhyPG6x1XCCsRS1no07ZNkbrMm4aF+q/5HEn4XPQTtERAREQFisp8WNPTSPZYymzIgdhlkOiy44Am55NKyqheVNR0tZFEPUgZ0ruHSy6TGd7YxKf8wIPPA8OEbGNFzYaydridbnO4km5PMqTUsSx9BFsWZgYgxuVdNp0dS33oZW+MRC8sgqjTw+jdxp4T4xNWWxCPSjcOOrxFlGc1cl8NpWnaxroj2wyuj/4oJgiIgIiICIiAiIg1H9Iij0qGJ/uTt8HRvafOy54XTee5zJMPfC06Uz3x9DGAXPkc2RpIY0az1blc1VNI+M6MrHRu4OaWnwKDxREQEREBEWxczeQpraoTytvTwOB17JJdrWcwNTj3Deg2hmayF9DpelmbaecBzr7WM9hnI67nmeSleM5G0lTrmia542PA0ZG82yNs4dxWcYywAQoIHU4NXUmuml9MiH2M5+tA/hzga+x4PasVX5YU/QzOmvC+Nt5IZBoyC+qwb7YJ1AtuDfatlTMWvc6eTDamjlLWgyxjTYbdbq63NB5i4t2IM1mkyx/8hQgu1SwuMTxe50RrjceN2WBO8tcpsuasxGUPo+J9C42jqmFnLpGAvjP87fnXSqAiIgLXuFS9NJPPt6aZ7mn+G09FF/tsYe9THKKuMNJUyj1mQyOb8QYdHzsovgNII442D2Gtb+FoH9EEhoo1lIwrKkar9qD5nF2lQ7N27QNfAfsq2e3wzWqG/wD6KaEKD4eegxmpYdTamCKZvN8DjFJ36LokE5REQEREBEVHOttQCVFsp8r+ic2CmZ6RVyDqRA2AGzpJnfZxjiduwXKt8osqpHy+iYeBJUkAvcdcVMw+3KRtcfZZtPIa1kcl8k46VriSZZpDpSzP1ySv4uO4Dc0agNiC0yZyPMbzUVb/AEireLOlIs1jdvRQN9hg8TtJKztbgcMzS2VjZG8Hta4eBCv0Qa8xvMhhs9y2LoHcYXFn5Ddvktd4/wDR7qI7mjmbMNzJB0b+wOF2nyXQ6EIOMcbyVq6Q2qoHxfeIuw9jxdp8Vil21U4fHIC17Q4HaCAQe0HatdZU5jKGo0nQA0knGP1L84zq/DZBz1gOCS1dRFBALvkdYcAN7ncgLk9i61yRyajoaWKCIdVg273OOtzzzJuoDmdyLio5a5shD6qOXoi61gIixsjCwbQHXufhtuW2EFCvkqpVCg83hY2uiuCCsm5WlS1ByzlDSvw7EnGPUYZmyxdgcJGf9dy60oaxssccjNbHsa9p4te0OHkQufM+eEaMsE4HrAxu7W9ZvkXeC2xmfxIzYPRE6yxjojy6KR0bfyhqCZIiII9l279jc335YGdzqqPS/LpKzw1uxe2Xx+pphxqovyh7/wDivPDhsQZ2mCvGq1p1dBB9LVWdjK6GhqcPmHXnY+Q9GDYugkjLZLn2esGEc28lsHKLGo6WnlmlOixjS5x5AbBzJ1Bci5TZQSVtTLUTHrPOoX1MYNTWDkB/U70G9ML+kJQvsJmzQdrA9viwk+SmWE5ycPqLCKpicT7JfoO/C+xXIiIO3Y6tp2FeoPBcZ4VlXWU1vR6iWIDcHnR/Abt8lOcEz+10VhUMjqW8f3T/ABb1fyoOk3OsLlQrKHKKaeY0eHEdNYdNNbSZSsPHc6Uj1Wd51bYzQ53DiYbTUDHw1chsXSaJZDGBd8oIPXIGxthckX1XWw8mcm4qSFrIwTrLnOcbvke7W6SR3tOJ13QUyayZipIgyMEkkue5x0nyPPrSSOOtzis0iICIiAiIgKhRUKCD1I9GxmJ2xlXA6M8Ompjps7zG+T8Cmt1D85bNCCKpG2lnin+QP6OX/be9SunfdoKD0K+SqlUKD5Kt5wrgrwnQa1zv4d0mHym2uMtkHyusfyly9vo61Wlh07D7FS+3wvhiI8w5ZrK+l6SlqWH2onjxYVE/o1zEw4g3cJInd7o3g/yhBudERBF8vx9VTHhUx+bJG/1Xxhx2L2zhaqIv9yand3elRtPk4q0wt+oIJHTlXQKsqYr3nks0lBpL6QeVZ+qoozt+tl7AbRtPeC7uatJLN5aY2auuqp73DpDofA3qs/KAsIgIiICIiCUZssR6HFaJ17AydGeyVpj/AFcF1xC67QuJaSpMcjHt9ZjmuHa1wI/Rdn4LWCWGN7dYc1rh2OaCEF8iIgIiICIvm6AVQoSqFBjMpMOE9NPE7ZJG9n42ELHZA4iZsPpHu9YxND/jYNB/5gVIJhqKiGbs6Da2H+5rKhoHBsj+nb5SIJgV8lVK+SgoV4TFexVvOUEeyima2GZzjZoY4k8AGklRH6OdDJHHiHSMcy74LaTSLjo3m4vt1OHisnl7L0nQ0jds7+vygjs+U94sz51K8iIgGTkf3oaOxsMf9SUElREQYTLbDjPh9bEBdzoJNH4wwuZbnpBqgmQGVTKmnjcXASWs9txcPG3VwO3vW1SFoTJHI2nZVYnTVELJOhqSGFzRpCNwuwg7QC3RPeg3JS1IWLy7xxsNBVvDgHCGTR1gEuLCG27yFiabN9Qn7MjkJZgPAPVzU5scOdFI0U8ek5jm6ZGm9uk0jSa59yCOKDlVFe4zhT6aeWCUWfG8tPOx1EciLEdqskBERAREQF1TmcxXp8LpSdrGmI9sTi0flAXKy3t9HPFrxVUBPqSNkHZI3RPmweKDdqKl0ugqqXVLql0Fbql0uqXQFRLr5JQHbCobkydDEsWZuLqeX8dPoHzjUhx3G4qWGSadwZGwXJPkAN5OwDmuc6jPDVivnqqcMY2QNZ0TmhwMceloaRGvS6ztYO/kg6bK+StV5L5+qWbRbWNNK/3vXiPzAXb3jvWy6LEY5mB8L2yMOxzXBzT2EIPcq0qpLAkq5cVDMsq50z20MBIfKLzOG2KnvZxvuc71G9pO5BiMLd6RNPWH1XfVU/8AgscbvHxvuexrVP8AJGK1Kw++57+50h0fy6KitXGI4xHCALAMY0bL6msA77BT6jphHHHG3YxrWjsa0D+iD2REQFr/ACjw3oMS6Yam1UTQf8WnuNfMxub/AKRWwFhsrcLdNTO6MXljIliHF7L9X5ml7PnQWVDLsWYhfcKKYTWh7WuabhwBB5EXCkNLKg1Rn2yEL2iugbdzBozgb4x6sny7Dy7FotdqyxB7S1wBBFiDrBB2grmrOpm3dh8xlgaTSSO6u/onH7N3Lge7aNYa/REQEREBbBzH4t0OKMYTYTRvj+YDpG/ykd6hGH4ZLO8RwRuledjWNLj5bBzW28iMx9UxzKiom9FlZZ0bYw2RzXjWC8nqkfdF78UG+muuAq3UGZlLXUeqvgM8Y/8AYpWl4txkp/XZ8ukOxSLB8qKaqbpU8rJRv0XC7Twc3a08igy10uvkPB2JdBW6pdLql0C6scXxeKmifLO8RxsF3OJ1Af8AfJW2UeU8FFC6WpeGNHi47mtG1xPBc05f5xZ8Tk13jp2n6uK/538XeQ3byQ9M5GcWTEprNuymYfq2b3HZ0j/vcBu8SoYiICymBZTVVG/SpJnxHeAbtd8TD1Xd4WLXpExBuvJrPdPMBDLTiSpfZkTmO0WPkOpumHeoOJBPYprg+D+jse6V3S1Ep05pLW0nWsGtG5jRqaNw5krTGajDukxKE7ow+Q9zdEfmcFvKvnQfGFU/S1UY2tZeV3y6mD8ZB+QqbrA5IUWjE6V3rSkEf4bbhnjdzvnWeQEREBERBA8So/RapzRqilLpYuAcTeWPucdMcnkD1VlaKoWWx/BxUwll9F4IdG/boSNvou5jWQRvDnDeojhtYdbXjQe0lr2Ha142i+8bCDvBB3oJdDKvjEsNjqI3xzNEjHghzSLggq0pahZCORBzVnIzWS4e90sAMtITqdtdFf2ZOXB3jr2wBdqTwNe0teA5pBBBFwQRrBG9arwfNlhxxWuY+G7I2wSRxlzujHSiTS6u8aTDYHUEGksEyaqqx2jSwvmO8gdVvxPPVb3lbWyV+j6TovxGXn0UX6OkP9B3rdNHh8cTQyJjWNGxrQGtHYArlBisCyWpqNmhTRMibv0RrPNzjrce0rLBUul0BzQdqwGMZDUlQ7TfGGy7pYyYph2SMId4lZ+6XQQ05PYlT/2WsE7Bsjq49M9gmj0XeIcqjKyuh/tdBI4e/TSMqG9ug7QePwlTC6oQEEWhzmUBOjLL6M73ahklOf8AcaAsXlnneo6OP6p7aqZwuxkbg5uvYXvFw0efJTeajY8We0OHAgEeBXNmevJ5tNiOlEwMjmY14DQGtDm9R4AGobAfmQRfKfKupr5TLVP0j7LRqYwcGN3du071h0RARFUBAa26u42L4ijV3S0zpHsYwXe9wa0cS42CDa+ZjCtCKoqHDW8iNnws1uPe42+VTyKlNRM2Ieqdch4Rj1u83DR8V9ysMOpG0tNDCzWGNDdQ1udvIG8lx2cSprk7hBhjJf8AvX2L99reqwHg0E95cd6DKtaAABqA2DgqoiAiIgIiICjWVWBuJ9Ip2kytFpGDbLGNlhvkbrtxBLeFpKiCDYdiAcAWm4IuCs5T1Cx+UOT7o3OnpmlwJ0pYmjWTvliG93vN9raOtcOs6DEQ4AtIIOsEbCOSCUskUVl+qxqM7qikc356eYOH5ZXeCzVPVLB5bP6MUtWP/Wna5/8AgyAwy9wa/S+RBMrpdeUUlwCF93QfV0uvm6rdBW6XXzdLoPq6pdUul0FbrU30g8G06SCcDXFJYn7kot/MGeK2vdR7L/CfScOrIrXJicW/EwabfzAIOSkVbL7ZEg+GturiOJfbI17RxkkBoLidgAuT2AbUHyAp9mqwHSkdVSDqR3bHfe8jrO7hq7Xclb5OZsZpbPrLwRbdD7Rw5+4PPkFtbIvIINkMgJZREAspzra94+0F9YjI2j2zr2esGdyawgvcJ5R1Rriad/8AFI/l7b7xaVIiAiIgIiICIiAiIgKM45ksS501JYPOt8RNmSHe5p2Mk57Hb7HrCTIg13RY4zScwu0ZGmz43dWRh4OadY/rtFwsnUOZNE+OSzmPaWuHEOFj5FXmWWb+kxJlqhmjK0WjmZ1ZWctL2m7eqbjXuOtaEyzzb4nh2k7SkqaUfaxufZo/ix3vH26280G5Mh8Wd0TqeY3mpndE4na9oH1UnzMse0O4KVNmXImF47NBIJIJHRvG8HbycDqcORW18l89zTosr2aB2dKwEtPNzNre6/cg3OHquksHheUMM7Q6CRkreLXA+PBZFtQgu7pdW4nX10yD2ul149MvkzoPe6tcRrY4onvmcGRtaS5zjYAAa7rE4zlfBTkMJMkzvUhjGnK7saNg5mw5rERYZNVvbNiNmxtIdFSNOkxpGx8ztkjxuHqjmdaDUUeaeumc6SniDYHuc6IyPax3RlxLC5m1vVtqKyVLmQrD+9lhjHIvef0A81uqSrAVlPXoNf0OZenZY1Ez5eTQI2/1PmFJKHBaSkH7PE1h2aQGk9xOwaRu4k8FlKWKWoNoG3bvkOqMfN7R5NvzspNhGTscJ0nHpZffIta+0Mb7I8TxJQYvCMmi8iSqFm7WwnfwMv8A8ePASpEQEREBERAREQEREBERAREQEREEEyszNYdW6Twz0SY6+khs0E8Xx+q7XvABPFalyhzEYlT3NPoVsY/uzoSW5xvO3k0uXSqIOMnmpo5bPE1JKNxD4n+dipPhWd6vhsHvbOP4jet+JtvO66fq6GOVpZMxkrD7L2te3wcCFE8SzP4RMSXUjIzxic+K3ysIb5INbUOfdurp6dw5seHeTrLO0GeGklIbGyd0h2MEd3HVfVY22XV1VfR1w937uapj5acb2+Bjv5rxwz6P8dPURzRVknUdcNdC07iLEhw48EF6cq6yT9xRuZ96eVkY/CzTcvN1HWTf2qq6Ju+Ombodxlfd3hoqUjIx++o8IgP1eV7MyLb7U8p7BE0fyE+aCO4Zh9PTAiBgaT6ztbnvPF7zdzj2le0uKi+iDd3ujW49jRrKksWSNMPWa6T45HuH4b6PkspTUUcYtExsY4NaGjyQQ6nwqql2R9E33pTo+DBd3cQFmKLJCJtjOTUO4EaMf+mNvzFyz6IKNaAABqA2DgFVEQEREBERAREQEREBERAREQEREBERAREQEREBERAREQEREBERAREQEREBERAREQEREH//2Q==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48" name="AutoShape 4" descr="data:image/jpeg;base64,/9j/4AAQSkZJRgABAQAAAQABAAD/2wCEAAkGBhISERAUDxQVEBIWFRYWFRUWFBQUFBQUFBAVFBYVFBUXHCYeFxojGRcUHy8gIycpLCwtFh4xNTAqNSYrLCoBCQoKBQUFDQUFDSkYEhgpKSkpKSkpKSkpKSkpKSkpKSkpKSkpKSkpKSkpKSkpKSkpKSkpKSkpKSkpKSkpKSkpKf/AABEIAOEA4QMBIgACEQEDEQH/xAAcAAEAAQUBAQAAAAAAAAAAAAAABgEEBQcIAwL/xABGEAABAwIBCAYGBwUIAwEAAAABAAIDBBEFBgcSITFBUWETInGBkaEUMkJScoIII0NikqKxJDNjssE0U3ODk6PC0RVE0rP/xAAUAQEAAAAAAAAAAAAAAAAAAAAA/8QAFBEBAAAAAAAAAAAAAAAAAAAAAP/aAAwDAQACEQMRAD8A3iiIgIiICIiAiIgIo9lRl/Q4eP2udrX2uIm9eU6tXUbrA5mw5qMYTnMmxFrnULG08QcWacoMkpsAbiNpDW6iNrndiDZCx1dlFSwm008UbvddIwO/De58FEJMJfN/aZpqi+1rnlsf+lHosPeCrmjwKOMWjY2MfdaG/oEGXdl1Sey6WT4KeocPxaFvNeRy6i3QVJ/yg3+ZwXk3Dl9jDuSD6GXUe+CpH+W0/wAryvVuXNL7XTR/FTz28QwjzXgcO5L4dhvJBlqTKeklIEdRE5x9npGh/wCAnS8llLqGVODNeLPaHjg4Bw8CrKPBjF/Z3yU/KN7ms/0zeM97UGwEUJZlLWQD6wMq2Dl0MviLsce5nasrk7l3SVjYzE4xueLtjlHRvPw36r/lJQSFERAREQEREBERAREQEREBERARFA85GdeDDGmOO09YR1Yr9WO41OmI2DeGjWeQN0EnyiynpqGIy1crYmbr63PPusaNbjyC0Plpn3qqoujw8Gjh2aer0h4+Iao/l1/eUCx3HqmumM1XI6V52X9VrfdY0amt5D9VZtjQfDmlxLnkucTckkkknaSTtK3NmJi0oakcJQfGMf8AS0+ts5oq2WjindLS1bxI5jmGOBzgQ1pBO7kg3JHRr3bSqMDORA397DVxc30dRbxa0q8oc4+HyENbUxB3uvd0TvwyWKDPCmX16OvqGsY4Ag3B2bx4r3CC29HVDTK6shtvQWLqVeElGsg6do3rHVuUdNF+9ljj+ORjf1KCwr6HqlQzIvC2yYfCHtDmkO1EAj9662orP4rnHw0MePS4C4A2AkDrmxsNSpm8jYcOo9FzXfVNvYggOIu4EjeCSEFaSvqaXUxxniH2UriXAfw5TcjsdpDd1VKcIx6KoB6Mlr2+vG8aMjL+83hwcLg7iVj6iiWFrcM1tc0lj262PabPad9jwO8G4O8FBO0UbwTKglzYauzZCbMkGqOU7hb2JPu7DuO4SRAREQEREBERAREQERQLOvnIbhkGhCQ6slB6Juo9G3YZXDgDqAO0jgCgx2dnOyKBrqajIfWuHWdqLadpGokbDIRrDd207gedpHuke58jnPe4lznOJc5zibkknWSj5HSPc+Rxe9xLnOcbuc5xuSSdpJX2AgBqzeS+SFTiEmhTN6o9eR2qNg5neeQ1rJZAZv5cSlubx0zD9ZJbWT7kfF3Pd4BdJ4Dk9DSRMigYI2NGoDzJO8niUETyNzR0lGGve3p5v7yQA2P8Nmxvbt5qdtpWjcvVEHkaZvBWddgEEwIljZIOD2NePAhZFEELnzaQsJdRPloX7f2eQtZf70Lrxn8Kt/8Ay2I0J/aoxXQDbNTtLZmjjJTknS7WH5VPF5zsBBQa7x7Pjh8DR0bzUPIvoRNNxfc5zrBp5bRwWtMcz/VstxTMjpm8T9a/xNm+Si+c6h6LFa5trAyaY/zGiT9XFRdBmsSy0rqi/T1Uzwd2mWt/C2w8lhi6+3WqIgqHFSLJHLiow+XTgddhPXicToPHMbj94a+3Yo4iDrTJDLCnxGASQnWNT2G2nG7g4fodhWVqKVcnZL5UT0E7Zqc2I1OafVkbfW1w4fptXUWSOVUOIUzJoTt1OafWY8bWO5/rqKC0xDDQ4EOAIO0HYVc4Bj7o3NgqXFwJDYpXHWSdQjlPvbmv9rYetYuydRTrB4jh4cCHC4IsQdhCCaIo1kxjbr+jzuJeBeJ52yMG1rjvkaPxDXtDrSVAREQEREBERBi8psooqGlmqZz1I23sNr3HU1jeZNh333LknH8dmrqmWpqDd8jr2Hqtbsaxo3NAsB/2t3ZysMlxaoEEcvRUtO6zrN0jLUWs87QLMB0O0yLEUmYiIjXPLfk1g8rINPNCkWQ+RsmI1AjbdsTbGWT3W8B9467d53KY5R5kDT0800dQXCON79F8eshjS4gOadurgtrZusmoaSjhbCL6TWvc4jrPe9oJcf0A3ABBmcCwOKlhjihaGMYLNA3czxJ2krJIiAiIgIiICoQqog5mz90WhiTX21SQMPe1zmnyDVrVbq+kdRdaikH8Vh/I4f8AJaVQEREBERAUpzfZbyYbUh4u6F9mzM4t94febtHeN6iyIOzqCujniZJE4PY9oc1w2FpFwV41VOtH5mM4ZphJTVAkkgAMjHMjfKYtYDg5rASGEm97ajfitzYblRSVQ/Z5o5TvDXDSHxMPWb3hBicSojtaS1wIc1w2tcNYcOw+Ow6ipRgGL+kRXcA2Rp0ZGjY14AOr7pBDhyPG6x1XCCsRS1no07ZNkbrMm4aF+q/5HEn4XPQTtERAREQFisp8WNPTSPZYymzIgdhlkOiy44Am55NKyqheVNR0tZFEPUgZ0ruHSy6TGd7YxKf8wIPPA8OEbGNFzYaydridbnO4km5PMqTUsSx9BFsWZgYgxuVdNp0dS33oZW+MRC8sgqjTw+jdxp4T4xNWWxCPSjcOOrxFlGc1cl8NpWnaxroj2wyuj/4oJgiIgIiICIiAiIg1H9Iij0qGJ/uTt8HRvafOy54XTee5zJMPfC06Uz3x9DGAXPkc2RpIY0az1blc1VNI+M6MrHRu4OaWnwKDxREQEREBEWxczeQpraoTytvTwOB17JJdrWcwNTj3Deg2hmayF9DpelmbaecBzr7WM9hnI67nmeSleM5G0lTrmia542PA0ZG82yNs4dxWcYywAQoIHU4NXUmuml9MiH2M5+tA/hzga+x4PasVX5YU/QzOmvC+Nt5IZBoyC+qwb7YJ1AtuDfatlTMWvc6eTDamjlLWgyxjTYbdbq63NB5i4t2IM1mkyx/8hQgu1SwuMTxe50RrjceN2WBO8tcpsuasxGUPo+J9C42jqmFnLpGAvjP87fnXSqAiIgLXuFS9NJPPt6aZ7mn+G09FF/tsYe9THKKuMNJUyj1mQyOb8QYdHzsovgNII442D2Gtb+FoH9EEhoo1lIwrKkar9qD5nF2lQ7N27QNfAfsq2e3wzWqG/wD6KaEKD4eegxmpYdTamCKZvN8DjFJ36LokE5REQEREBEVHOttQCVFsp8r+ic2CmZ6RVyDqRA2AGzpJnfZxjiduwXKt8osqpHy+iYeBJUkAvcdcVMw+3KRtcfZZtPIa1kcl8k46VriSZZpDpSzP1ySv4uO4Dc0agNiC0yZyPMbzUVb/AEireLOlIs1jdvRQN9hg8TtJKztbgcMzS2VjZG8Hta4eBCv0Qa8xvMhhs9y2LoHcYXFn5Ddvktd4/wDR7qI7mjmbMNzJB0b+wOF2nyXQ6EIOMcbyVq6Q2qoHxfeIuw9jxdp8Vil21U4fHIC17Q4HaCAQe0HatdZU5jKGo0nQA0knGP1L84zq/DZBz1gOCS1dRFBALvkdYcAN7ncgLk9i61yRyajoaWKCIdVg273OOtzzzJuoDmdyLio5a5shD6qOXoi61gIixsjCwbQHXufhtuW2EFCvkqpVCg83hY2uiuCCsm5WlS1ByzlDSvw7EnGPUYZmyxdgcJGf9dy60oaxssccjNbHsa9p4te0OHkQufM+eEaMsE4HrAxu7W9ZvkXeC2xmfxIzYPRE6yxjojy6KR0bfyhqCZIiII9l279jc335YGdzqqPS/LpKzw1uxe2Xx+pphxqovyh7/wDivPDhsQZ2mCvGq1p1dBB9LVWdjK6GhqcPmHXnY+Q9GDYugkjLZLn2esGEc28lsHKLGo6WnlmlOixjS5x5AbBzJ1Bci5TZQSVtTLUTHrPOoX1MYNTWDkB/U70G9ML+kJQvsJmzQdrA9viwk+SmWE5ycPqLCKpicT7JfoO/C+xXIiIO3Y6tp2FeoPBcZ4VlXWU1vR6iWIDcHnR/Abt8lOcEz+10VhUMjqW8f3T/ABb1fyoOk3OsLlQrKHKKaeY0eHEdNYdNNbSZSsPHc6Uj1Wd51bYzQ53DiYbTUDHw1chsXSaJZDGBd8oIPXIGxthckX1XWw8mcm4qSFrIwTrLnOcbvke7W6SR3tOJ13QUyayZipIgyMEkkue5x0nyPPrSSOOtzis0iICIiAiIgKhRUKCD1I9GxmJ2xlXA6M8Ompjps7zG+T8Cmt1D85bNCCKpG2lnin+QP6OX/be9SunfdoKD0K+SqlUKD5Kt5wrgrwnQa1zv4d0mHym2uMtkHyusfyly9vo61Wlh07D7FS+3wvhiI8w5ZrK+l6SlqWH2onjxYVE/o1zEw4g3cJInd7o3g/yhBudERBF8vx9VTHhUx+bJG/1Xxhx2L2zhaqIv9yand3elRtPk4q0wt+oIJHTlXQKsqYr3nks0lBpL6QeVZ+qoozt+tl7AbRtPeC7uatJLN5aY2auuqp73DpDofA3qs/KAsIgIiICIiCUZssR6HFaJ17AydGeyVpj/AFcF1xC67QuJaSpMcjHt9ZjmuHa1wI/Rdn4LWCWGN7dYc1rh2OaCEF8iIgIiICIvm6AVQoSqFBjMpMOE9NPE7ZJG9n42ELHZA4iZsPpHu9YxND/jYNB/5gVIJhqKiGbs6Da2H+5rKhoHBsj+nb5SIJgV8lVK+SgoV4TFexVvOUEeyima2GZzjZoY4k8AGklRH6OdDJHHiHSMcy74LaTSLjo3m4vt1OHisnl7L0nQ0jds7+vygjs+U94sz51K8iIgGTkf3oaOxsMf9SUElREQYTLbDjPh9bEBdzoJNH4wwuZbnpBqgmQGVTKmnjcXASWs9txcPG3VwO3vW1SFoTJHI2nZVYnTVELJOhqSGFzRpCNwuwg7QC3RPeg3JS1IWLy7xxsNBVvDgHCGTR1gEuLCG27yFiabN9Qn7MjkJZgPAPVzU5scOdFI0U8ek5jm6ZGm9uk0jSa59yCOKDlVFe4zhT6aeWCUWfG8tPOx1EciLEdqskBERAREQF1TmcxXp8LpSdrGmI9sTi0flAXKy3t9HPFrxVUBPqSNkHZI3RPmweKDdqKl0ugqqXVLql0Fbql0uqXQFRLr5JQHbCobkydDEsWZuLqeX8dPoHzjUhx3G4qWGSadwZGwXJPkAN5OwDmuc6jPDVivnqqcMY2QNZ0TmhwMceloaRGvS6ztYO/kg6bK+StV5L5+qWbRbWNNK/3vXiPzAXb3jvWy6LEY5mB8L2yMOxzXBzT2EIPcq0qpLAkq5cVDMsq50z20MBIfKLzOG2KnvZxvuc71G9pO5BiMLd6RNPWH1XfVU/8AgscbvHxvuexrVP8AJGK1Kw++57+50h0fy6KitXGI4xHCALAMY0bL6msA77BT6jphHHHG3YxrWjsa0D+iD2REQFr/ACjw3oMS6Yam1UTQf8WnuNfMxub/AKRWwFhsrcLdNTO6MXljIliHF7L9X5ml7PnQWVDLsWYhfcKKYTWh7WuabhwBB5EXCkNLKg1Rn2yEL2iugbdzBozgb4x6sny7Dy7FotdqyxB7S1wBBFiDrBB2grmrOpm3dh8xlgaTSSO6u/onH7N3Lge7aNYa/REQEREBbBzH4t0OKMYTYTRvj+YDpG/ykd6hGH4ZLO8RwRuledjWNLj5bBzW28iMx9UxzKiom9FlZZ0bYw2RzXjWC8nqkfdF78UG+muuAq3UGZlLXUeqvgM8Y/8AYpWl4txkp/XZ8ukOxSLB8qKaqbpU8rJRv0XC7Twc3a08igy10uvkPB2JdBW6pdLql0C6scXxeKmifLO8RxsF3OJ1Af8AfJW2UeU8FFC6WpeGNHi47mtG1xPBc05f5xZ8Tk13jp2n6uK/538XeQ3byQ9M5GcWTEprNuymYfq2b3HZ0j/vcBu8SoYiICymBZTVVG/SpJnxHeAbtd8TD1Xd4WLXpExBuvJrPdPMBDLTiSpfZkTmO0WPkOpumHeoOJBPYprg+D+jse6V3S1Ep05pLW0nWsGtG5jRqaNw5krTGajDukxKE7ow+Q9zdEfmcFvKvnQfGFU/S1UY2tZeV3y6mD8ZB+QqbrA5IUWjE6V3rSkEf4bbhnjdzvnWeQEREBERBA8So/RapzRqilLpYuAcTeWPucdMcnkD1VlaKoWWx/BxUwll9F4IdG/boSNvou5jWQRvDnDeojhtYdbXjQe0lr2Ha142i+8bCDvBB3oJdDKvjEsNjqI3xzNEjHghzSLggq0pahZCORBzVnIzWS4e90sAMtITqdtdFf2ZOXB3jr2wBdqTwNe0teA5pBBBFwQRrBG9arwfNlhxxWuY+G7I2wSRxlzujHSiTS6u8aTDYHUEGksEyaqqx2jSwvmO8gdVvxPPVb3lbWyV+j6TovxGXn0UX6OkP9B3rdNHh8cTQyJjWNGxrQGtHYArlBisCyWpqNmhTRMibv0RrPNzjrce0rLBUul0BzQdqwGMZDUlQ7TfGGy7pYyYph2SMId4lZ+6XQQ05PYlT/2WsE7Bsjq49M9gmj0XeIcqjKyuh/tdBI4e/TSMqG9ug7QePwlTC6oQEEWhzmUBOjLL6M73ahklOf8AcaAsXlnneo6OP6p7aqZwuxkbg5uvYXvFw0efJTeajY8We0OHAgEeBXNmevJ5tNiOlEwMjmY14DQGtDm9R4AGobAfmQRfKfKupr5TLVP0j7LRqYwcGN3du071h0RARFUBAa26u42L4ijV3S0zpHsYwXe9wa0cS42CDa+ZjCtCKoqHDW8iNnws1uPe42+VTyKlNRM2Ieqdch4Rj1u83DR8V9ysMOpG0tNDCzWGNDdQ1udvIG8lx2cSprk7hBhjJf8AvX2L99reqwHg0E95cd6DKtaAABqA2DgqoiAiIgIiICjWVWBuJ9Ip2kytFpGDbLGNlhvkbrtxBLeFpKiCDYdiAcAWm4IuCs5T1Cx+UOT7o3OnpmlwJ0pYmjWTvliG93vN9raOtcOs6DEQ4AtIIOsEbCOSCUskUVl+qxqM7qikc356eYOH5ZXeCzVPVLB5bP6MUtWP/Wna5/8AgyAwy9wa/S+RBMrpdeUUlwCF93QfV0uvm6rdBW6XXzdLoPq6pdUul0FbrU30g8G06SCcDXFJYn7kot/MGeK2vdR7L/CfScOrIrXJicW/EwabfzAIOSkVbL7ZEg+GturiOJfbI17RxkkBoLidgAuT2AbUHyAp9mqwHSkdVSDqR3bHfe8jrO7hq7Xclb5OZsZpbPrLwRbdD7Rw5+4PPkFtbIvIINkMgJZREAspzra94+0F9YjI2j2zr2esGdyawgvcJ5R1Rriad/8AFI/l7b7xaVIiAiIgIiICIiAiIgKM45ksS501JYPOt8RNmSHe5p2Mk57Hb7HrCTIg13RY4zScwu0ZGmz43dWRh4OadY/rtFwsnUOZNE+OSzmPaWuHEOFj5FXmWWb+kxJlqhmjK0WjmZ1ZWctL2m7eqbjXuOtaEyzzb4nh2k7SkqaUfaxufZo/ix3vH26280G5Mh8Wd0TqeY3mpndE4na9oH1UnzMse0O4KVNmXImF47NBIJIJHRvG8HbycDqcORW18l89zTosr2aB2dKwEtPNzNre6/cg3OHquksHheUMM7Q6CRkreLXA+PBZFtQgu7pdW4nX10yD2ul149MvkzoPe6tcRrY4onvmcGRtaS5zjYAAa7rE4zlfBTkMJMkzvUhjGnK7saNg5mw5rERYZNVvbNiNmxtIdFSNOkxpGx8ztkjxuHqjmdaDUUeaeumc6SniDYHuc6IyPax3RlxLC5m1vVtqKyVLmQrD+9lhjHIvef0A81uqSrAVlPXoNf0OZenZY1Ez5eTQI2/1PmFJKHBaSkH7PE1h2aQGk9xOwaRu4k8FlKWKWoNoG3bvkOqMfN7R5NvzspNhGTscJ0nHpZffIta+0Mb7I8TxJQYvCMmi8iSqFm7WwnfwMv8A8ePASpEQEREBERAREQEREBERAREQEREEEyszNYdW6Twz0SY6+khs0E8Xx+q7XvABPFalyhzEYlT3NPoVsY/uzoSW5xvO3k0uXSqIOMnmpo5bPE1JKNxD4n+dipPhWd6vhsHvbOP4jet+JtvO66fq6GOVpZMxkrD7L2te3wcCFE8SzP4RMSXUjIzxic+K3ysIb5INbUOfdurp6dw5seHeTrLO0GeGklIbGyd0h2MEd3HVfVY22XV1VfR1w937uapj5acb2+Bjv5rxwz6P8dPURzRVknUdcNdC07iLEhw48EF6cq6yT9xRuZ96eVkY/CzTcvN1HWTf2qq6Ju+Ombodxlfd3hoqUjIx++o8IgP1eV7MyLb7U8p7BE0fyE+aCO4Zh9PTAiBgaT6ztbnvPF7zdzj2le0uKi+iDd3ujW49jRrKksWSNMPWa6T45HuH4b6PkspTUUcYtExsY4NaGjyQQ6nwqql2R9E33pTo+DBd3cQFmKLJCJtjOTUO4EaMf+mNvzFyz6IKNaAABqA2DgFVEQEREBERAREQEREBERAREQEREBERAREQEREBERAREQEREBERAREQEREBERAREQEREH//2Q==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2" name="AutoShape 4" descr="data:image/jpeg;base64,/9j/4AAQSkZJRgABAQAAAQABAAD/2wCEAAkGBhQSEBIUEhEQFRUVFxYWFxcXFRMZFhcUFRgaFBUXGhcaJyYfGBojGhUVHy8gIycpLCwsGB4xNTAqNSYtLCkBCQoKDQwNFAwPFCkYFBgpKSkpKSkpKSkpKSkpKSkpKSkpKSkpKSkpLCkpKSkpKSkpKSkpKSkpKSkuKSksKSkpKf/AABEIAL0BCwMBIgACEQEDEQH/xAAbAAADAQEBAQEAAAAAAAAAAAAABAUDAQIGB//EAFAQAAECAgQGDgUKBQMEAgMAAAECAwARBBITIQUjMTJTkxQVIkFDUVJhYmORktHSJDNCVHFkcnOBo7Kz0+LjBpShseGiwvA0pMHxgoMWNUT/xAAUAQEAAAAAAAAAAAAAAAAAAAAA/8QAFBEBAAAAAAAAAAAAAAAAAAAAAP/aAAwDAQACEQMRAD8A/aaXSSirJMyokZQAJJKiSfgIQT/ECTvs72V5Ay5MojXDSwLMlUt0rkX4te53QIvj52qgiZYbmTIgqomSWUmzvvmP6wH0DWGgpQSmxKjOQDyCbst0NW7uiGsHhHz2DqlpNSUtSmQutRVGc7siJ+0r+sUmKckqcBpZklQA9TkqIVyeNRgH7d3RDWDwgt3dENYPCFtko97V9j5YNko97V9j5YBm3d0Q1g8ILd3RDWDwhbZKPe1fY+WDZKPe1fY+WAZt3dENYPCC3d0Q1g8IW2Sj3tX2Plg2Sj3tX2PlgGbd3RDWDwgt3dENYPCFtko97V9j5YNko97V9j5YBm3d0Q1g8ILd3RDWDwhbZKPe1fY+WDZKPe1fY+WAZt3dENYPCC3d0Q1g8IW2Sj3tX2Plg2Sj3tX2PlgHaM/XTOUjNQInO9Kik3/ERiimLVMpaBAUpMysCdVRSbpcYMcwUqbUwqsKzl91+MVfddGVCwg2lKgpxAIcdmCRpVwDFu7ohrB4QW7uiGsHhBto1pUdog20a0qO0QBbu6IaweEedlrnKzTP6QeEettGtKjtESaXgqhOrUtRRWVnSWpIN0pkJIE+fLzwFVVJcAmWkgcZcHhAqkuDK0kf/YN+7iiUcE0Kc5pzanrF5tWpLLyboxP8P0EkzIM+N1w3333mc7/7cUBaVSnBlbSPi4PCA0tYnNtN15xguHGbroj7RUGqU7mRKTe64b0GaSDOYvvu5o9owTQhUkU4slScYvOJBmb90bhlnklAVdluTlZpnxWgn2S5x2x6t3dENYPCIj2AqCpQKiDIAStFykEhA38oA7b75CXtnA1CSqskpnfwqzlBSbp8RPbAVlUtYlNtInxuD4cXGRAaU4JzbTdlxgu377ohU7AlDLQSmRqklItVjOIrTJPN4SuiejBTO/RmBPLKlLF5F92/vAQH1uyXNEnWDfyb0CaW4ZybSZGRxguPFkyx8o/ghkEhDDJE7jspxJlkE+cSScpyy54dwfR2WXAW0NAKqVjazvnMyBJuGUS3wOKA+gRSlVkpU3VrTkQoG8CeSGonrpiFutBK0qM1G471UxQgEMJuJBarLCAVKE6wTKba8h44RbZZSQRTV3Gci+gg3gy+F0vhcJQ5hhZFmRLKuZrFMhZrmZgEzHwiBQqaK5UKS4upMlJeeKbjfMWV/wAID6bbVnTNd9HjCtEwm1XexzWePbRo2+ePVEwit1NZtLKhx2q+IHfRxER5ojjtd7cNZ44Vejb6EA1tqzpmu+jxg21Z0zXfR4xy0e0bWtX5ILR7Rta1fkgO7as6Zrvo8YNtWdM130eMctHtG1rV+SC0e0bWtX5IDu2rOma76PGDbVnTNd9HjHLR7Rta1fkgtHtG1rV+SA7tqzpmu+jxg21Z0zXfR4xy0e0bWtX5ILR7Rta1fkgO7as6Zrvo8YNtWdM130eMctHtG1rV+SC0e0bWtX5IDu2rOma76PGObas6Zrvo8YLR7Rta1fkgtHtG1rV+SAMGLBbJBBBW6QQZgi0VvxhQnHKqqqGyLR2RLigfWr3qpl2xvgwmzMwAa7s5GYnaK37p9kYUKhJUlRJcvcdyOOgetXvAyEAxaO6NrWq8kFo7o2taryQbXJ5Tute80G1yeU7rXvNAJ0nDRROsGhJVU4xwmsU1wLkcW/kiHspt92SXVhayoSS88mRVvTsrsm+ZXDLIR9Rtcnjd1r3mg2uTxu617zQEheAVkzCnRzClOy3t6pzfXMx6bwGsT3ThmJSNJWRKYOQt831AkZIq7XJ5Tute80G1yeU7rXvNARzgBe8t0ZTdSnBeSDyOb65mc5x6bwc44hCgpxIImJUlac4ld4CJT3ZH1DiiscHJ5Tute80L4Owekstbp3MRwr3JHSgEjgRyc67uSX/VOcUuRly35Y9KwO4UyKl5Zz2QqZmJSOLvF3/BdFPa5PKd1r3mg2uTynda95oD55ZDZSourkFKEi+4qakEAg4uZkRlPHcbhJ+hfxKHV1G7NSr7qzwyCZvLchFLa5PG7rXvNBtcnlO617zQBaO6NrWq8kFo7o2taryQbXJ5Tute80G1yeU7rXvNAYqWsutVkoAmrIsqvqneKRFCJ66KEutEFeVWVbihmneUSIoQCWEGqymQSobtWQkH1a98R72uTyndY54wUrPZ+cr8NcNQCowcnlO6xzxjynBaQSQp28zONcyyCePiAhyCAV2vTynda54wbXp5Tutc8YaggFdr08p3WueMYU+hhLTigt0EIURjHMoBI34owrhT1Dv0a/umAWp9HCEBVd7PbBktw3FaUm4HiJjyXGpgV6TM5P8Aqb5ZY45SypTqTVxbzIEpzkVIVfPfv3ocf9a1/wDP+wgFC41MCvSZnIPSd7L/AHifSX3Qs2aFKRMVSpdLBlITmJXXzyT3rspFt71zfzXP9sNQHzCnn6okndSvmumSBmcl0yKsvrMbUR1ZVjQsJkZVVUsqnO4EESySyc8fQwQEus3yqT/3PhBWb5VJ/wC58IqQQCWCpWV05VnJTnP1iss75/GPeDsw/SO/irgoGYfnu/iLgwdmH6R38VcA1BBBAEEEEAQQQQHDC+DPUtfMR90QwYXwZ6lr5iPuiAZggggCCCCAIIIIBWk+sa+KvumGoVpPrGvir7phqAVpWez85X4a4ahWlZ7PzlfhrhqAImUrBTi1lSaS6gHIkBMhcBv/AFn/AJfTggEsH0JbZUVvLcrSuUAAJTyAfH+gh2CCAIVwp6h36Nf3TDUK4U9Q79Gv7pgJyya9IuAxrEjICd6Lyd++PdEdUW6OolVYtrM1AgzqjKDePgYyWd1SfpmRKZnPcGcibso3hBg9BDFGBvIaWMksiZZN6AYwe4VCjFVYktqJrAg+zlBvH1xViHg5pQbogCgCG1AmrxBIzbpRx3DyElSVUpAKSQRZKnMKqnf4xAP0hNIrKqFmrVNWsFTCrpTllGdxb0YVKZJW6os/Zuc48h+qd47IzZwkXCkNvoVNUlYsgiaFqFxOWaI0pdPslBK6S2kkTAszMi/IAb8h7IBqhpeBNqpsiV1UEGe+DPeyX/2huJlFplqZN0ltRAmQEXgEkAynxg9kM2LulTq/8wBQMw/Pd/EXGFCp7aUqCnGwQ47cVJB9avejbBgNmZmZruzMpTNorejuDsw/SO/irgO7ZtaVrvp8YNs2tK130+MMwQC22bWla76fGDbNrStd9PjDMEAttm1pWu+nxg2za0rXfT4wzBAKnCbWla76fGF8G4SaDLWNazEe2nkjniiYm4Op6Qy1uXcxHBO8kdGAa2za0rXfT4wbZtaVrvp8Y5tinku6p7yxNpDzxWopeWEnInYzsxk9qV8BT2za0rXfT4wbZtaVrvp8YkB95KTWpC5kpH/SuSBO5InK+aiOKOpcf3XpC8m5GxXJA335Jne7ICttm1pWu+nxg2za0rXfT4wpQKUpINqt1wk3HY7qZDikEw1tinku6p7ywGS6YhbrQStCjNRkFAmVU8UPxPVSgp1oALF6s5DiRmnfUAIoQErD9Msg2ucpKPs1idwq4CYmfribRP4rrrSiulM99Tcki6d6rT6uyHP4rXJpO6q7o/E7lRkLxll2Tj52iYWKFhQepass0qQalaWUi05zfOW5EhAfU7Y/KqL2D8yDbH5VRewfmQbP+U0Xu/uQbP8AlNF7v7kAbY/KqL2D8yDbH5VRewfmQbP+U0Xu/uQbP+U0Xu/uQBtj8qovYPzIWwjT8S76VRTuF5AOSenDOz/lNF7v7kL4Rp+Jd9Jo2YvIL809OAxpLyRNQpNGmtxoquykLQBwl0gBHpVKAW0BSqPIBd95N4GUlyc+ecaU6n7kek0bPbyDrE9OB6n4xv0mje3vcw6cB42WEuNgUqjSCV8/JykuTMNbPHvVF7B+ZGDtPxrfpNGyL9m72enDGz/lNF7v7kArSacKzXpNFzzvDRuXndxuumJVlpNEPxSD/vjKlU/dM+k0bPO91bnThjZ/ymi939yA8JpgGSk0Qf8AxHw5fMI9bY/KqL2D8yO7P+U0Xu/uQbP+U0Xu/uQG+CVTanWSqanLxkOMVeLzd9ce8HZh+kd/FXHjBSptTmFTU5eMhxirxebvrj3g7MP0jv4q4BqOKMhHYICV/wDkA0FK1R4p/XxXb/bHlP8AEiSZWNJFyiAWjM1eIZb5gD4xWlHZQGNFpFdAVVWmc7lCSrjK8b3HG0EEBwxNwct2xak21mI4RXJHQikYXwZ6lr5iPuiAnro63a80AboAyeWL0XgiSJiFEYDqOokgzvUPSXas0SObVlK/ILuaLVB4T6RX/iB71zXwX/tgFcIOO1Bi2s9rhFaVHQhm0d0bWtV5I7hHMH0jX4qIZgIKcGF1tslAlKYx6wZLku+SP/XxAIMFYOLa1lCL0moa9IdULwleQp5xeb4q4L9Q19Gj7ogoee99IPwm4DFSl2rVdCAJqzVlXsneKR/eKEK0n1jXxV90w1ARf4pVJtGdeojcpKlZqsg/rPmiDQ6QW1oUF01QmoBKmlkAkTUpSZiQ3VxJvM5Dfj6D+JUVm0AV71KuSJk7hRlmqlkyyiFRXFNGshrCRMiJLBUALt6oQN4Xb08kBRd/iJYVKq6bheKOqUzOYJr3Sl/USnDNDwupaZlZRfKS2Fg/G5Ruje362lag/lwW/W0rUH8uANmnTo1Lnmg2adOjUueaC362lag/lwW/W0rUH8uANmnTo1LnmhfCNNNi7jkZi+Bc5J6UMW/W0rUH8uF8Iv4l3G0rMXlYMs09XAFNppqjHIz2+Bc0ielA9TTaN49Ht8C5xDpQU1/cjG0rPb4A6RPVwPPYxvG0r2+APEOrgB2mm1bx6Mi+Bc6PShjZp06NS55oXdexreNpWRfAGfs9XDFv1tK1B/LgFqVTTWZxyM88C5o3OlDOzTp0alzzQvSn90zjaVnngDo3Orhi362lag/lwBs06dGpc80GzTp0alzzQW/W0rUH8uC362lag/lwG+ClTanOc1OXyInjFbxyR7wdmH6R38VceMFHFZVHdOXkSJxisokJH6hClFDMlVnJG0dmLVSeEVvBQlAWIImyY0v26/NBJjS/br80BSgibJjS/br80EmNL9uvzQFKCJsmNL9uvzQSY0v26/NAUTC+DPUtfMR90QsQxpRr1+aF8Hhixam6MxHDr5I6UBQoPCfSK/8AED3rmvgv/bE+hhjGY0Z6uHXzdKB0MWreNGRfDr6PSgKGEcwfSNfiohmI1PDFUSdGe1w69IjpQxJjSjXr80Axgv1DX0aPuiOUPPe+kH4TcIYODFi1N0ZiOHXyR0o5RQxXexozxw69G30oCjSfWNfFX3TDUS02dq1UXWM1cIpV1U7xJ7YqQE/CqpFm9Y3ZvQmsfVr3pK/tGdt1tK1B/LjTCovZuWd2cwyPq178x/eM7PoUvW/rgC262lag/lwW3W0rUH8uCz6FL1v64LPoUvW/rgC262lag/lwW3W0rUH8uCz6FL1v64LPoUvW/rgC262lag/lwvhF7Eu4ylZi+BPJPVwxZ9Cl639cL4RbxLu4pWYvhOienAFOd3IxlJz2+BOkT1cDzuMbxlK9vgTxDq4Kc3uRuKVnt8J1ienA83jG9xSvb4TmHTgB13Gt4ylZF8Cej1cMW3W0rUH8uF3W8a3uKVkXwnzenDFn0KXrf1wC9Ke3TOMpOeeBOjc6uGLbraVqD+XC9Kb3TO4pWeeE6tzpwxZ9Cl639cAW3W0rUH8uC262lag/lwWfQpet/XBZ9Cl639cBvgo4rKo7py8iR9YrKJCR+oRjQ3SArEqVjHbwW78avjUDG2CvVZFDdOZxmfWKym+Z+uMqEwspUQ6QLR26qg8KvjEBtbH3dfaz5oLY+7r7WfNHrYy9Mruo8INjL0yu6jwgPNsfd19rPmgtj7uvtZ80etjL0yu6jwg2MvTK7qPCA82x93X2s+aC2Pu6+1nzR62MvTK7qPCDYy9Mruo8IDwXj7uvtZ80YYOeNi1iF5iN9rkjpQyaMvTK7iPCMMHUZdi1jlZiPZRyRzQHihOnGYhfrFb7XN0oHnTat4heRe+10elHqhUZeMxys9XsI5uaB6jLtW8crIv2EdHmgPOEHjVGIWN21vtaVHShm2Pu6+1nzRhhCjLqDHKz2vZRpUc0M7GXpldxHhAKYNeNi1iF5iN9rkjpQUR013sQvPG+1om+lHrBtGXYtY5WYj2Uckc0FEoy672OVnj2UaNvmgPRWS61ilIvVebPkm7ckmKMT1MqDrVZwqE1XFKR7J4ooQE/CqZlncrO7NyFVT6te/NP94zseqpWu/cjTCrcyyKtbdm6cuDXvxnsT5ONaYAseqpWu/cgseqpWu/cg2J8nGtMGxPk41pgCx6qla79yCx6qla79yDYnyca0wbE+TjWmALHqqVrv3IXwi0bF3FUrMXw3RPWQxsT5ONaYXwjRMS7iBmL4Q8kwBTmTVGKpWe3w3WJ6yB5o2jeKpXt8NzDrIKdRNyPRxnt8IdImB6iYxv0ce3wh4hADrRtW8VSsi+G+b1kMWPVUrXfuQu7RMa36OMi+EPRhjYnyca0wC9KZNZnFUrPPDdW51kMWPVUrXfuQvSqJumcQM88IdG5DGxPk41pgCx6qla79yCxOipWu/cg2J8nGtMGxPk41pgN8FDFZFDdOXKMyMYrKZmZ+swnRks7us2om0dmbJw8IrfAkYcwUmTUpS3Tl05yxirp78ZUJblVVVDZFo7eXCD61e9VP94DzVY0StS95YKrGiVqXvLDVo7o2taryQWjuja1qvJAK1WNErUveWCqxolal7yw1aO6NrWq8kFo7o2taryQCtVjRK1L3lgqsaJWpe8sNWjuja1qvJBaO6NrWq8kAqUsaJWpe8sL4PSxYt4pWYjgXeSOjFEuO6NrWq8kL4OcdsWpNtZiOEVyR0IBahpYxmKVnq4F3m6MDqWLVvFKyL4F3o9GGaE47jMW36xXCK5uhA847at4tvIvhFdHoQC1PSxVGKVntcC7pE9GGKrGiVqXvLBhBbtQTbbz2uEVpUdCGbR3RtaxXkgJ2DksWLWKVmI4F3kjoxyipYrvYpWeOBd0bfRhrBrjti1JtrMRwiuSOhHKIt2u9i288cIrRN9CA8oDds1UQUndZW1puqnfUAOKK0T1qXatVkIAmrIsq9k7xSIoQE/CzdYsiqhW7Ny8nq18xjLYQ0FE7f0RrhZEyyJNndnPE0+rX/WMdijk0Puf5gO7CGgonb+iDYQ0FE7f0RzYo5ND7n+YNijk0Puf5gO7CGgonb+iDYQ0FE7f0RzYo5ND7n+YNijk0Puf5gO7CGgonb+iF8I0IWLuIoo3C8h6J6Mb7FHJofc/zC+EaKLF3c0PMXkR0TzwHadQhVGIoue3v9YnowPUIWjWIont7/MOjHKbRRVG5oee37HWJ54HqMLRvc0P2/Y5hzwHXaELVvEUTIvf+b0YY2ENBRO39ELO0UWre5oeRfsfN54Y2KOTQ+5/mAXpVCFZnEUXPO/1bnRhnYQ0FE7f0QtSqKKzW5oeefY6tznhjYo5ND7n+YDuwhoKJ2/og2ENBRO39Ec2KOTQ+5/mDYo5ND7n+YBnBKZNSkkSU5cnIMYq4ZLoxobJIVjlpxjtwspDGr40k/1jbBKZNS3Oc5m5vrFZOaFKM2mSp0avjHd1VZvxiuNQPbAObHPvDnYz5INjn3hzsZ8kY2SPcz3aP5oLJHuZ7tH80Btsc+8OdjPkg2OfeHOxnyRjZI9zPdo/mgske5nu0fzQG2xz7w52M+SDY594c7GfJGNkj3M92j+aCyR7me7R/NAbGjn3hzsZ8kL4Oo5sWse4NwjQ8kdCOlpHuZ7tH80YYPaTYt+iE7hF9VjkjpQGtCo5xmPcz1aHm6ED1HNq3j3Mi9D0ehGNDbTjPRCd2r2aPzdKB1tNq36Ici7qtH6PSgNsIUc1Bj3Du2tDpUdGGdjn3hzsZ8kIU9pNUeiEbtr2WNInpQxZI9zPdo/mgPODaObFrHuDcI0PJHQgolHNd7HuZ40Ojb6EY4OaTYteiE7hF9VjkjpQUVpNd70Q549li7Ft9KAaLRDrU3VrvVcbOWab9ykGKMSkISHWpMWd6r5NCe5N25JP/qKsBPwoiamRJB3ZzxMerXHjYx5NE7sGGmkKsgtKVCuqQKCsVrNcjVAM4jqwbcMVRQZqmdhrkRdVuq3Sv34CxsY8mid2DYx5NE7sRFYNN0mqHkE/Q3LzMzI3NwlLslzx3aw1fV0StM//AMTkpGUrpTEr9++7JvBa2MeTRO7BsY8mid2EaBQGQDbMMKM7qlEWBKQ3injnDOw6J7sj+WV5YDXYx5NE7sL4RoxsXdzRcxfs9Ex72HRPdkfyyvLBsOie7I/lleWA8U6jGqNzRc9v2esTA9RjaN7mi+37PMI9Gh0T3Zv+WV5YBRqGZyo7d1x9GNxkDyeIjtgPLtGNq3uaLkX7PzYY2MeTRO7GOw6J7s3/ACyvLHdiUT3Zv+WV5YDxSqMazO5ouefZ6tyGNjHk0TuwlSqJRazUqOjPM/R1XizX0b75dkMbEonuzf8ALK8sBrsY8mid2DYx5NE7sZbEonuzf8srywbDonuyP5ZXlgG8FCTXs5zmbk9YrJzRO23sgoKW0nduqAKXCZWqxPc88UcEJSGpIACazkhKrIWipCW98ISoymt3WdINo7MWqxLGL3gboDWh4ULvq3GFXA3BzIRPf5iO2G8dxs9i/GFAaPOdsZ8dsuf9+c9sdtGNOrXOeMA1juNnsX4wY7jZ7F+MKh1jTq17njBaMadWuc8YBrHcbPYvxgx3Gz2L8YVtGNOrXOeMFoxp1a5zxgGTbcbPYvxiMzh8NobQpbYIQgSqOnKhKheOYiKBcY06tc54wvg9bNi1N9WYjhnOSOeAxTh0NlQU42CZuSs3ZgKAPbIi7LvZY8ufxAmaHLRuQrpGLemTNIN2Xi3ooV2NOrXOeMFdjTq1znjAT6T/ABAlSQLRsboH1buVtYURzZJTisy66pIUkskHJcuMC6xp1a9zxjtoxp1a5zxgNaMw8hCUzZNVITOSr5CXHAyw8krM2d0qtkXduUp4+jGVoxp1a5zxgtGNOrXOeMBou0tWq9nKas2tOdU8cUIkoW3bNVHCo7q4uKVdVN8iTFaAnYZyN5Mq5zUUyFmuZmAf7R80ilUcG96VUzINKfEiZm+SBd8ckpR9PhQKm1Vy1lbwM8Wu6/jiMKVSJ30VZlkIS1yb5T+oXy/pKAUbWyVFNqZ3kp2S+k7kXiQbByJN3xjjb7IqyfF5EhbuXyJlkamb5/VzGH2aQ/WlsZQElXhDUjKchK4yPw38kFu9Unsdcyq9Nm3McSjvHKck4BFK2VAqtTKYH/UvAbrdyEm9+W9/5ihQ8MoaSlIU2QogpKnnVTrZoCi3fcP6Ge/HlNIfrEbHVVkozqN3lI3N29OZF/8AWOml0gmRo7nFmNSqmdY83wOWAeoWGbYkNWC5ZZOr+GWpzQ5aPaNrWq8keU0RYyODVp+MerBzS/6BAFo9o2taryQrRFu13sW1njhFaNvoQ1YOaX/QIWojDld7G+2PYGjbgPFLoby531ZyzXlCUpi7F787/gIxoWCXm11rRxcvZXSFFOSWSzvyzilYOaX/AECCwc0v+gQCtLW7XZxbWeeEVo3OhGz4eUJVW03gzDqp3EGWZkMpH4xlS2HK7ON9s+wNG5DNg5pf9AgJLmA3iZ2rovndSFC6c5eryf8AOaKTIdSkJqIMgBNTqioy3yal5jSwc0v+gQWDml/0CA5gwmzMwAa7swDMTtFb90+yO4OzD9I7+KuOYNBszMzNd2ZlKeMVvR3B2YfpHfxVwG9snJWTxZRlyyjoWMkx2wi9gBhalLU0kqVnG++6UjfeJb2SNKLglptRUhACiJEzJJF1xJ+CewcUBlRae2muFONghxy4qSDnE5DG+2bWma76fGCgZqvpHPvGGoBXbNrTNd9PjBtm1pmu+nxhqCAVOFGtM130+MLYPwm1YtY5qdRHtp5I54pGF8G+pa+Yj7ogI9dyf/7Bre9lvjvN5uumMm/GlGfWHAV09laJ3pqtAkX3Vgfm38xuvuuwQEyl4TarM41vPPtp0a+eGds2tM130+MFMz2fpD+G5DUB86p92+VOo29lCTv/AB4p/wDBDtBp0p2tJYXklVKUid87p3b2+ckVYICZS8KNBTarVBCa6lSUDIBJvkPjFMGI38TtFTVUCcwsSmBPc8ZkO2LCcggEcKJRNq0AKQszmJjMUBGXovIZ1Y8IqQQEv0XkM6seEHovIZ1Y8IqQQEv0XkM6seEHovIZ1Y8IqQQEv0XkM6seEHovIZ1Y8IqQQEv0XkM6seEYUZNGrOzQ1IrEsWMlmgXXcYMW4ICX6LyGdWPCD0XkM6seEVIICXKi8hnVjwg9F5DOrHhFSCAl+i8hnVjwg9F5DOrHhFSCATwWkBrciQrOSEpCRcURIcUpRlQ6ahAUFKkbR24g77iiP6ERRggFds2+WOwwbZt8sdhhqCAm0LCLYCpqlu1nIchUSIY2zb5Y7DDUEArtm3yx2GDbNvljsMNQQChwm3yx2GMKBhBsNNgqkQhIIkbiEgGKUEArtm3yx2GDbNvljsMNQQEylYQbKmpKyLmbjcKix/ciGds2+WOww1BAK7Zt8sdhg2zb5Y7DDUEBA/iJwPNFLc1KqqMkhU8nN2ReTkEdggP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6" descr="data:image/jpeg;base64,/9j/4AAQSkZJRgABAQAAAQABAAD/2wCEAAkGBhQSEBIUEhEQFRUVFxYWFxcXFRMZFhcUFRgaFBUXGhcaJyYfGBojGhUVHy8gIycpLCwsGB4xNTAqNSYtLCkBCQoKDQwNFAwPFCkYFBgpKSkpKSkpKSkpKSkpKSkpKSkpKSkpKSkpLCkpKSkpKSkpKSkpKSkpKSkuKSksKSkpKf/AABEIAL0BCwMBIgACEQEDEQH/xAAbAAADAQEBAQEAAAAAAAAAAAAABAUDAQIGB//EAFAQAAECAgQGDgUKBQMEAgMAAAECAwARBBITIQUjMTJTkxQVIkFDUVJhYmORktHSJDNCVHFkcnOBo7Kz0+LjBpShseGiwvA0pMHxgoMWNUT/xAAUAQEAAAAAAAAAAAAAAAAAAAAA/8QAFBEBAAAAAAAAAAAAAAAAAAAAAP/aAAwDAQACEQMRAD8A/aaXSSirJMyokZQAJJKiSfgIQT/ECTvs72V5Ay5MojXDSwLMlUt0rkX4te53QIvj52qgiZYbmTIgqomSWUmzvvmP6wH0DWGgpQSmxKjOQDyCbst0NW7uiGsHhHz2DqlpNSUtSmQutRVGc7siJ+0r+sUmKckqcBpZklQA9TkqIVyeNRgH7d3RDWDwgt3dENYPCFtko97V9j5YNko97V9j5YBm3d0Q1g8ILd3RDWDwhbZKPe1fY+WDZKPe1fY+WAZt3dENYPCC3d0Q1g8IW2Sj3tX2Plg2Sj3tX2PlgGbd3RDWDwgt3dENYPCFtko97V9j5YNko97V9j5YBm3d0Q1g8ILd3RDWDwhbZKPe1fY+WDZKPe1fY+WAZt3dENYPCC3d0Q1g8IW2Sj3tX2Plg2Sj3tX2PlgHaM/XTOUjNQInO9Kik3/ERiimLVMpaBAUpMysCdVRSbpcYMcwUqbUwqsKzl91+MVfddGVCwg2lKgpxAIcdmCRpVwDFu7ohrB4QW7uiGsHhBto1pUdog20a0qO0QBbu6IaweEedlrnKzTP6QeEettGtKjtESaXgqhOrUtRRWVnSWpIN0pkJIE+fLzwFVVJcAmWkgcZcHhAqkuDK0kf/YN+7iiUcE0Kc5pzanrF5tWpLLyboxP8P0EkzIM+N1w3333mc7/7cUBaVSnBlbSPi4PCA0tYnNtN15xguHGbroj7RUGqU7mRKTe64b0GaSDOYvvu5o9owTQhUkU4slScYvOJBmb90bhlnklAVdluTlZpnxWgn2S5x2x6t3dENYPCIj2AqCpQKiDIAStFykEhA38oA7b75CXtnA1CSqskpnfwqzlBSbp8RPbAVlUtYlNtInxuD4cXGRAaU4JzbTdlxgu377ohU7AlDLQSmRqklItVjOIrTJPN4SuiejBTO/RmBPLKlLF5F92/vAQH1uyXNEnWDfyb0CaW4ZybSZGRxguPFkyx8o/ghkEhDDJE7jspxJlkE+cSScpyy54dwfR2WXAW0NAKqVjazvnMyBJuGUS3wOKA+gRSlVkpU3VrTkQoG8CeSGonrpiFutBK0qM1G471UxQgEMJuJBarLCAVKE6wTKba8h44RbZZSQRTV3Gci+gg3gy+F0vhcJQ5hhZFmRLKuZrFMhZrmZgEzHwiBQqaK5UKS4upMlJeeKbjfMWV/wAID6bbVnTNd9HjCtEwm1XexzWePbRo2+ePVEwit1NZtLKhx2q+IHfRxER5ojjtd7cNZ44Vejb6EA1tqzpmu+jxg21Z0zXfR4xy0e0bWtX5ILR7Rta1fkgO7as6Zrvo8YNtWdM130eMctHtG1rV+SC0e0bWtX5IDu2rOma76PGDbVnTNd9HjHLR7Rta1fkgtHtG1rV+SA7tqzpmu+jxg21Z0zXfR4xy0e0bWtX5ILR7Rta1fkgO7as6Zrvo8YNtWdM130eMctHtG1rV+SC0e0bWtX5IDu2rOma76PGObas6Zrvo8YLR7Rta1fkgtHtG1rV+SAMGLBbJBBBW6QQZgi0VvxhQnHKqqqGyLR2RLigfWr3qpl2xvgwmzMwAa7s5GYnaK37p9kYUKhJUlRJcvcdyOOgetXvAyEAxaO6NrWq8kFo7o2taryQbXJ5Tute80G1yeU7rXvNAJ0nDRROsGhJVU4xwmsU1wLkcW/kiHspt92SXVhayoSS88mRVvTsrsm+ZXDLIR9Rtcnjd1r3mg2uTxu617zQEheAVkzCnRzClOy3t6pzfXMx6bwGsT3ThmJSNJWRKYOQt831AkZIq7XJ5Tute80G1yeU7rXvNARzgBe8t0ZTdSnBeSDyOb65mc5x6bwc44hCgpxIImJUlac4ld4CJT3ZH1DiiscHJ5Tute80L4Owekstbp3MRwr3JHSgEjgRyc67uSX/VOcUuRly35Y9KwO4UyKl5Zz2QqZmJSOLvF3/BdFPa5PKd1r3mg2uTynda95oD55ZDZSourkFKEi+4qakEAg4uZkRlPHcbhJ+hfxKHV1G7NSr7qzwyCZvLchFLa5PG7rXvNBtcnlO617zQBaO6NrWq8kFo7o2taryQbXJ5Tute80G1yeU7rXvNAYqWsutVkoAmrIsqvqneKRFCJ66KEutEFeVWVbihmneUSIoQCWEGqymQSobtWQkH1a98R72uTyndY54wUrPZ+cr8NcNQCowcnlO6xzxjynBaQSQp28zONcyyCePiAhyCAV2vTynda54wbXp5Tutc8YaggFdr08p3WueMYU+hhLTigt0EIURjHMoBI34owrhT1Dv0a/umAWp9HCEBVd7PbBktw3FaUm4HiJjyXGpgV6TM5P8Aqb5ZY45SypTqTVxbzIEpzkVIVfPfv3ocf9a1/wDP+wgFC41MCvSZnIPSd7L/AHifSX3Qs2aFKRMVSpdLBlITmJXXzyT3rspFt71zfzXP9sNQHzCnn6okndSvmumSBmcl0yKsvrMbUR1ZVjQsJkZVVUsqnO4EESySyc8fQwQEus3yqT/3PhBWb5VJ/wC58IqQQCWCpWV05VnJTnP1iss75/GPeDsw/SO/irgoGYfnu/iLgwdmH6R38VcA1BBBAEEEEAQQQQHDC+DPUtfMR90QwYXwZ6lr5iPuiAZggggCCCCAIIIIBWk+sa+KvumGoVpPrGvir7phqAVpWez85X4a4ahWlZ7PzlfhrhqAImUrBTi1lSaS6gHIkBMhcBv/AFn/AJfTggEsH0JbZUVvLcrSuUAAJTyAfH+gh2CCAIVwp6h36Nf3TDUK4U9Q79Gv7pgJyya9IuAxrEjICd6Lyd++PdEdUW6OolVYtrM1AgzqjKDePgYyWd1SfpmRKZnPcGcibso3hBg9BDFGBvIaWMksiZZN6AYwe4VCjFVYktqJrAg+zlBvH1xViHg5pQbogCgCG1AmrxBIzbpRx3DyElSVUpAKSQRZKnMKqnf4xAP0hNIrKqFmrVNWsFTCrpTllGdxb0YVKZJW6os/Zuc48h+qd47IzZwkXCkNvoVNUlYsgiaFqFxOWaI0pdPslBK6S2kkTAszMi/IAb8h7IBqhpeBNqpsiV1UEGe+DPeyX/2huJlFplqZN0ltRAmQEXgEkAynxg9kM2LulTq/8wBQMw/Pd/EXGFCp7aUqCnGwQ47cVJB9avejbBgNmZmZruzMpTNorejuDsw/SO/irgO7ZtaVrvp8YNs2tK130+MMwQC22bWla76fGDbNrStd9PjDMEAttm1pWu+nxg2za0rXfT4wzBAKnCbWla76fGF8G4SaDLWNazEe2nkjniiYm4Op6Qy1uXcxHBO8kdGAa2za0rXfT4wbZtaVrvp8Y5tinku6p7yxNpDzxWopeWEnInYzsxk9qV8BT2za0rXfT4wbZtaVrvp8YkB95KTWpC5kpH/SuSBO5InK+aiOKOpcf3XpC8m5GxXJA335Jne7ICttm1pWu+nxg2za0rXfT4wpQKUpINqt1wk3HY7qZDikEw1tinku6p7ywGS6YhbrQStCjNRkFAmVU8UPxPVSgp1oALF6s5DiRmnfUAIoQErD9Msg2ucpKPs1idwq4CYmfribRP4rrrSiulM99Tcki6d6rT6uyHP4rXJpO6q7o/E7lRkLxll2Tj52iYWKFhQepass0qQalaWUi05zfOW5EhAfU7Y/KqL2D8yDbH5VRewfmQbP+U0Xu/uQbP8AlNF7v7kAbY/KqL2D8yDbH5VRewfmQbP+U0Xu/uQbP+U0Xu/uQBtj8qovYPzIWwjT8S76VRTuF5AOSenDOz/lNF7v7kL4Rp+Jd9Jo2YvIL809OAxpLyRNQpNGmtxoquykLQBwl0gBHpVKAW0BSqPIBd95N4GUlyc+ecaU6n7kek0bPbyDrE9OB6n4xv0mje3vcw6cB42WEuNgUqjSCV8/JykuTMNbPHvVF7B+ZGDtPxrfpNGyL9m72enDGz/lNF7v7kArSacKzXpNFzzvDRuXndxuumJVlpNEPxSD/vjKlU/dM+k0bPO91bnThjZ/ymi939yA8JpgGSk0Qf8AxHw5fMI9bY/KqL2D8yO7P+U0Xu/uQbP+U0Xu/uQG+CVTanWSqanLxkOMVeLzd9ce8HZh+kd/FXHjBSptTmFTU5eMhxirxebvrj3g7MP0jv4q4BqOKMhHYICV/wDkA0FK1R4p/XxXb/bHlP8AEiSZWNJFyiAWjM1eIZb5gD4xWlHZQGNFpFdAVVWmc7lCSrjK8b3HG0EEBwxNwct2xak21mI4RXJHQikYXwZ6lr5iPuiAnro63a80AboAyeWL0XgiSJiFEYDqOokgzvUPSXas0SObVlK/ILuaLVB4T6RX/iB71zXwX/tgFcIOO1Bi2s9rhFaVHQhm0d0bWtV5I7hHMH0jX4qIZgIKcGF1tslAlKYx6wZLku+SP/XxAIMFYOLa1lCL0moa9IdULwleQp5xeb4q4L9Q19Gj7ogoee99IPwm4DFSl2rVdCAJqzVlXsneKR/eKEK0n1jXxV90w1ARf4pVJtGdeojcpKlZqsg/rPmiDQ6QW1oUF01QmoBKmlkAkTUpSZiQ3VxJvM5Dfj6D+JUVm0AV71KuSJk7hRlmqlkyyiFRXFNGshrCRMiJLBUALt6oQN4Xb08kBRd/iJYVKq6bheKOqUzOYJr3Sl/USnDNDwupaZlZRfKS2Fg/G5Ruje362lag/lwW/W0rUH8uANmnTo1Lnmg2adOjUueaC362lag/lwW/W0rUH8uANmnTo1LnmhfCNNNi7jkZi+Bc5J6UMW/W0rUH8uF8Iv4l3G0rMXlYMs09XAFNppqjHIz2+Bc0ielA9TTaN49Ht8C5xDpQU1/cjG0rPb4A6RPVwPPYxvG0r2+APEOrgB2mm1bx6Mi+Bc6PShjZp06NS55oXdexreNpWRfAGfs9XDFv1tK1B/LgFqVTTWZxyM88C5o3OlDOzTp0alzzQvSn90zjaVnngDo3Orhi362lag/lwBs06dGpc80GzTp0alzzQW/W0rUH8uC362lag/lwG+ClTanOc1OXyInjFbxyR7wdmH6R38VceMFHFZVHdOXkSJxisokJH6hClFDMlVnJG0dmLVSeEVvBQlAWIImyY0v26/NBJjS/br80BSgibJjS/br80EmNL9uvzQFKCJsmNL9uvzQSY0v26/NAUTC+DPUtfMR90QsQxpRr1+aF8Hhixam6MxHDr5I6UBQoPCfSK/8AED3rmvgv/bE+hhjGY0Z6uHXzdKB0MWreNGRfDr6PSgKGEcwfSNfiohmI1PDFUSdGe1w69IjpQxJjSjXr80Axgv1DX0aPuiOUPPe+kH4TcIYODFi1N0ZiOHXyR0o5RQxXexozxw69G30oCjSfWNfFX3TDUS02dq1UXWM1cIpV1U7xJ7YqQE/CqpFm9Y3ZvQmsfVr3pK/tGdt1tK1B/LjTCovZuWd2cwyPq178x/eM7PoUvW/rgC262lag/lwW3W0rUH8uCz6FL1v64LPoUvW/rgC262lag/lwW3W0rUH8uCz6FL1v64LPoUvW/rgC262lag/lwvhF7Eu4ylZi+BPJPVwxZ9Cl639cL4RbxLu4pWYvhOienAFOd3IxlJz2+BOkT1cDzuMbxlK9vgTxDq4Kc3uRuKVnt8J1ienA83jG9xSvb4TmHTgB13Gt4ylZF8Cej1cMW3W0rUH8uF3W8a3uKVkXwnzenDFn0KXrf1wC9Ke3TOMpOeeBOjc6uGLbraVqD+XC9Kb3TO4pWeeE6tzpwxZ9Cl639cAW3W0rUH8uC262lag/lwWfQpet/XBZ9Cl639cBvgo4rKo7py8iR9YrKJCR+oRjQ3SArEqVjHbwW78avjUDG2CvVZFDdOZxmfWKym+Z+uMqEwspUQ6QLR26qg8KvjEBtbH3dfaz5oLY+7r7WfNHrYy9Mruo8INjL0yu6jwgPNsfd19rPmgtj7uvtZ80etjL0yu6jwg2MvTK7qPCA82x93X2s+aC2Pu6+1nzR62MvTK7qPCDYy9Mruo8IDwXj7uvtZ80YYOeNi1iF5iN9rkjpQyaMvTK7iPCMMHUZdi1jlZiPZRyRzQHihOnGYhfrFb7XN0oHnTat4heRe+10elHqhUZeMxys9XsI5uaB6jLtW8crIv2EdHmgPOEHjVGIWN21vtaVHShm2Pu6+1nzRhhCjLqDHKz2vZRpUc0M7GXpldxHhAKYNeNi1iF5iN9rkjpQUR013sQvPG+1om+lHrBtGXYtY5WYj2Uckc0FEoy672OVnj2UaNvmgPRWS61ilIvVebPkm7ckmKMT1MqDrVZwqE1XFKR7J4ooQE/CqZlncrO7NyFVT6te/NP94zseqpWu/cjTCrcyyKtbdm6cuDXvxnsT5ONaYAseqpWu/cgseqpWu/cg2J8nGtMGxPk41pgCx6qla79yCx6qla79yDYnyca0wbE+TjWmALHqqVrv3IXwi0bF3FUrMXw3RPWQxsT5ONaYXwjRMS7iBmL4Q8kwBTmTVGKpWe3w3WJ6yB5o2jeKpXt8NzDrIKdRNyPRxnt8IdImB6iYxv0ce3wh4hADrRtW8VSsi+G+b1kMWPVUrXfuQu7RMa36OMi+EPRhjYnyca0wC9KZNZnFUrPPDdW51kMWPVUrXfuQvSqJumcQM88IdG5DGxPk41pgCx6qla79yCxOipWu/cg2J8nGtMGxPk41pgN8FDFZFDdOXKMyMYrKZmZ+swnRks7us2om0dmbJw8IrfAkYcwUmTUpS3Tl05yxirp78ZUJblVVVDZFo7eXCD61e9VP94DzVY0StS95YKrGiVqXvLDVo7o2taryQWjuja1qvJAK1WNErUveWCqxolal7yw1aO6NrWq8kFo7o2taryQCtVjRK1L3lgqsaJWpe8sNWjuja1qvJBaO6NrWq8kAqUsaJWpe8sL4PSxYt4pWYjgXeSOjFEuO6NrWq8kL4OcdsWpNtZiOEVyR0IBahpYxmKVnq4F3m6MDqWLVvFKyL4F3o9GGaE47jMW36xXCK5uhA847at4tvIvhFdHoQC1PSxVGKVntcC7pE9GGKrGiVqXvLBhBbtQTbbz2uEVpUdCGbR3RtaxXkgJ2DksWLWKVmI4F3kjoxyipYrvYpWeOBd0bfRhrBrjti1JtrMRwiuSOhHKIt2u9i288cIrRN9CA8oDds1UQUndZW1puqnfUAOKK0T1qXatVkIAmrIsq9k7xSIoQE/CzdYsiqhW7Ny8nq18xjLYQ0FE7f0RrhZEyyJNndnPE0+rX/WMdijk0Puf5gO7CGgonb+iDYQ0FE7f0RzYo5ND7n+YNijk0Puf5gO7CGgonb+iDYQ0FE7f0RzYo5ND7n+YNijk0Puf5gO7CGgonb+iF8I0IWLuIoo3C8h6J6Mb7FHJofc/zC+EaKLF3c0PMXkR0TzwHadQhVGIoue3v9YnowPUIWjWIont7/MOjHKbRRVG5oee37HWJ54HqMLRvc0P2/Y5hzwHXaELVvEUTIvf+b0YY2ENBRO39ELO0UWre5oeRfsfN54Y2KOTQ+5/mAXpVCFZnEUXPO/1bnRhnYQ0FE7f0QtSqKKzW5oeefY6tznhjYo5ND7n+YDuwhoKJ2/og2ENBRO39Ec2KOTQ+5/mDYo5ND7n+YBnBKZNSkkSU5cnIMYq4ZLoxobJIVjlpxjtwspDGr40k/1jbBKZNS3Oc5m5vrFZOaFKM2mSp0avjHd1VZvxiuNQPbAObHPvDnYz5INjn3hzsZ8kY2SPcz3aP5oLJHuZ7tH80Btsc+8OdjPkg2OfeHOxnyRjZI9zPdo/mgske5nu0fzQG2xz7w52M+SDY594c7GfJGNkj3M92j+aCyR7me7R/NAbGjn3hzsZ8kL4Oo5sWse4NwjQ8kdCOlpHuZ7tH80YYPaTYt+iE7hF9VjkjpQGtCo5xmPcz1aHm6ED1HNq3j3Mi9D0ehGNDbTjPRCd2r2aPzdKB1tNq36Ici7qtH6PSgNsIUc1Bj3Du2tDpUdGGdjn3hzsZ8kIU9pNUeiEbtr2WNInpQxZI9zPdo/mgPODaObFrHuDcI0PJHQgolHNd7HuZ40Ojb6EY4OaTYteiE7hF9VjkjpQUVpNd70Q549li7Ft9KAaLRDrU3VrvVcbOWab9ykGKMSkISHWpMWd6r5NCe5N25JP/qKsBPwoiamRJB3ZzxMerXHjYx5NE7sGGmkKsgtKVCuqQKCsVrNcjVAM4jqwbcMVRQZqmdhrkRdVuq3Sv34CxsY8mid2DYx5NE7sRFYNN0mqHkE/Q3LzMzI3NwlLslzx3aw1fV0StM//AMTkpGUrpTEr9++7JvBa2MeTRO7BsY8mid2EaBQGQDbMMKM7qlEWBKQ3injnDOw6J7sj+WV5YDXYx5NE7sL4RoxsXdzRcxfs9Ex72HRPdkfyyvLBsOie7I/lleWA8U6jGqNzRc9v2esTA9RjaN7mi+37PMI9Gh0T3Zv+WV5YBRqGZyo7d1x9GNxkDyeIjtgPLtGNq3uaLkX7PzYY2MeTRO7GOw6J7s3/ACyvLHdiUT3Zv+WV5YDxSqMazO5ouefZ6tyGNjHk0TuwlSqJRazUqOjPM/R1XizX0b75dkMbEonuzf8ALK8sBrsY8mid2DYx5NE7sZbEonuzf8srywbDonuyP5ZXlgG8FCTXs5zmbk9YrJzRO23sgoKW0nduqAKXCZWqxPc88UcEJSGpIACazkhKrIWipCW98ISoymt3WdINo7MWqxLGL3gboDWh4ULvq3GFXA3BzIRPf5iO2G8dxs9i/GFAaPOdsZ8dsuf9+c9sdtGNOrXOeMA1juNnsX4wY7jZ7F+MKh1jTq17njBaMadWuc8YBrHcbPYvxgx3Gz2L8YVtGNOrXOeMFoxp1a5zxgGTbcbPYvxiMzh8NobQpbYIQgSqOnKhKheOYiKBcY06tc54wvg9bNi1N9WYjhnOSOeAxTh0NlQU42CZuSs3ZgKAPbIi7LvZY8ufxAmaHLRuQrpGLemTNIN2Xi3ooV2NOrXOeMFdjTq1znjAT6T/ABAlSQLRsboH1buVtYURzZJTisy66pIUkskHJcuMC6xp1a9zxjtoxp1a5zxgNaMw8hCUzZNVITOSr5CXHAyw8krM2d0qtkXduUp4+jGVoxp1a5zxgtGNOrXOeMBou0tWq9nKas2tOdU8cUIkoW3bNVHCo7q4uKVdVN8iTFaAnYZyN5Mq5zUUyFmuZmAf7R80ilUcG96VUzINKfEiZm+SBd8ckpR9PhQKm1Vy1lbwM8Wu6/jiMKVSJ30VZlkIS1yb5T+oXy/pKAUbWyVFNqZ3kp2S+k7kXiQbByJN3xjjb7IqyfF5EhbuXyJlkamb5/VzGH2aQ/WlsZQElXhDUjKchK4yPw38kFu9Unsdcyq9Nm3McSjvHKck4BFK2VAqtTKYH/UvAbrdyEm9+W9/5ihQ8MoaSlIU2QogpKnnVTrZoCi3fcP6Ge/HlNIfrEbHVVkozqN3lI3N29OZF/8AWOml0gmRo7nFmNSqmdY83wOWAeoWGbYkNWC5ZZOr+GWpzQ5aPaNrWq8keU0RYyODVp+MerBzS/6BAFo9o2taryQrRFu13sW1njhFaNvoQ1YOaX/QIWojDld7G+2PYGjbgPFLoby531ZyzXlCUpi7F787/gIxoWCXm11rRxcvZXSFFOSWSzvyzilYOaX/AECCwc0v+gQCtLW7XZxbWeeEVo3OhGz4eUJVW03gzDqp3EGWZkMpH4xlS2HK7ON9s+wNG5DNg5pf9AgJLmA3iZ2rovndSFC6c5eryf8AOaKTIdSkJqIMgBNTqioy3yal5jSwc0v+gQWDml/0CA5gwmzMwAa7swDMTtFb90+yO4OzD9I7+KuOYNBszMzNd2ZlKeMVvR3B2YfpHfxVwG9snJWTxZRlyyjoWMkx2wi9gBhalLU0kqVnG++6UjfeJb2SNKLglptRUhACiJEzJJF1xJ+CewcUBlRae2muFONghxy4qSDnE5DG+2bWma76fGCgZqvpHPvGGoBXbNrTNd9PjBtm1pmu+nxhqCAVOFGtM130+MLYPwm1YtY5qdRHtp5I54pGF8G+pa+Yj7ogI9dyf/7Bre9lvjvN5uumMm/GlGfWHAV09laJ3pqtAkX3Vgfm38xuvuuwQEyl4TarM41vPPtp0a+eGds2tM130+MFMz2fpD+G5DUB86p92+VOo29lCTv/AB4p/wDBDtBp0p2tJYXklVKUid87p3b2+ckVYICZS8KNBTarVBCa6lSUDIBJvkPjFMGI38TtFTVUCcwsSmBPc8ZkO2LCcggEcKJRNq0AKQszmJjMUBGXovIZ1Y8IqQQEv0XkM6seEHovIZ1Y8IqQQEv0XkM6seEHovIZ1Y8IqQQEv0XkM6seEHovIZ1Y8IqQQEv0XkM6seEYUZNGrOzQ1IrEsWMlmgXXcYMW4ICX6LyGdWPCD0XkM6seEVIICXKi8hnVjwg9F5DOrHhFSCAl+i8hnVjwg9F5DOrHhFSCATwWkBrciQrOSEpCRcURIcUpRlQ6ahAUFKkbR24g77iiP6ERRggFds2+WOwwbZt8sdhhqCAm0LCLYCpqlu1nIchUSIY2zb5Y7DDUEArtm3yx2GDbNvljsMNQQChwm3yx2GMKBhBsNNgqkQhIIkbiEgGKUEArtm3yx2GDbNvljsMNQQEylYQbKmpKyLmbjcKix/ciGds2+WOww1BAK7Zt8sdhg2zb5Y7DDUEBA/iJwPNFLc1KqqMkhU8nN2ReTkEdggP/2Q=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8" descr="data:image/jpeg;base64,/9j/4AAQSkZJRgABAQAAAQABAAD/2wCEAAkGBhQSEBIUEhEQFRUVFxYWFxcXFRMZFhcUFRgaFBUXGhcaJyYfGBojGhUVHy8gIycpLCwsGB4xNTAqNSYtLCkBCQoKDQwNFAwPFCkYFBgpKSkpKSkpKSkpKSkpKSkpKSkpKSkpKSkpLCkpKSkpKSkpKSkpKSkpKSkuKSksKSkpKf/AABEIAL0BCwMBIgACEQEDEQH/xAAbAAADAQEBAQEAAAAAAAAAAAAABAUDAQIGB//EAFAQAAECAgQGDgUKBQMEAgMAAAECAwARBBITIQUjMTJTkxQVIkFDUVJhYmORktHSJDNCVHFkcnOBo7Kz0+LjBpShseGiwvA0pMHxgoMWNUT/xAAUAQEAAAAAAAAAAAAAAAAAAAAA/8QAFBEBAAAAAAAAAAAAAAAAAAAAAP/aAAwDAQACEQMRAD8A/aaXSSirJMyokZQAJJKiSfgIQT/ECTvs72V5Ay5MojXDSwLMlUt0rkX4te53QIvj52qgiZYbmTIgqomSWUmzvvmP6wH0DWGgpQSmxKjOQDyCbst0NW7uiGsHhHz2DqlpNSUtSmQutRVGc7siJ+0r+sUmKckqcBpZklQA9TkqIVyeNRgH7d3RDWDwgt3dENYPCFtko97V9j5YNko97V9j5YBm3d0Q1g8ILd3RDWDwhbZKPe1fY+WDZKPe1fY+WAZt3dENYPCC3d0Q1g8IW2Sj3tX2Plg2Sj3tX2PlgGbd3RDWDwgt3dENYPCFtko97V9j5YNko97V9j5YBm3d0Q1g8ILd3RDWDwhbZKPe1fY+WDZKPe1fY+WAZt3dENYPCC3d0Q1g8IW2Sj3tX2Plg2Sj3tX2PlgHaM/XTOUjNQInO9Kik3/ERiimLVMpaBAUpMysCdVRSbpcYMcwUqbUwqsKzl91+MVfddGVCwg2lKgpxAIcdmCRpVwDFu7ohrB4QW7uiGsHhBto1pUdog20a0qO0QBbu6IaweEedlrnKzTP6QeEettGtKjtESaXgqhOrUtRRWVnSWpIN0pkJIE+fLzwFVVJcAmWkgcZcHhAqkuDK0kf/YN+7iiUcE0Kc5pzanrF5tWpLLyboxP8P0EkzIM+N1w3333mc7/7cUBaVSnBlbSPi4PCA0tYnNtN15xguHGbroj7RUGqU7mRKTe64b0GaSDOYvvu5o9owTQhUkU4slScYvOJBmb90bhlnklAVdluTlZpnxWgn2S5x2x6t3dENYPCIj2AqCpQKiDIAStFykEhA38oA7b75CXtnA1CSqskpnfwqzlBSbp8RPbAVlUtYlNtInxuD4cXGRAaU4JzbTdlxgu377ohU7AlDLQSmRqklItVjOIrTJPN4SuiejBTO/RmBPLKlLF5F92/vAQH1uyXNEnWDfyb0CaW4ZybSZGRxguPFkyx8o/ghkEhDDJE7jspxJlkE+cSScpyy54dwfR2WXAW0NAKqVjazvnMyBJuGUS3wOKA+gRSlVkpU3VrTkQoG8CeSGonrpiFutBK0qM1G471UxQgEMJuJBarLCAVKE6wTKba8h44RbZZSQRTV3Gci+gg3gy+F0vhcJQ5hhZFmRLKuZrFMhZrmZgEzHwiBQqaK5UKS4upMlJeeKbjfMWV/wAID6bbVnTNd9HjCtEwm1XexzWePbRo2+ePVEwit1NZtLKhx2q+IHfRxER5ojjtd7cNZ44Vejb6EA1tqzpmu+jxg21Z0zXfR4xy0e0bWtX5ILR7Rta1fkgO7as6Zrvo8YNtWdM130eMctHtG1rV+SC0e0bWtX5IDu2rOma76PGDbVnTNd9HjHLR7Rta1fkgtHtG1rV+SA7tqzpmu+jxg21Z0zXfR4xy0e0bWtX5ILR7Rta1fkgO7as6Zrvo8YNtWdM130eMctHtG1rV+SC0e0bWtX5IDu2rOma76PGObas6Zrvo8YLR7Rta1fkgtHtG1rV+SAMGLBbJBBBW6QQZgi0VvxhQnHKqqqGyLR2RLigfWr3qpl2xvgwmzMwAa7s5GYnaK37p9kYUKhJUlRJcvcdyOOgetXvAyEAxaO6NrWq8kFo7o2taryQbXJ5Tute80G1yeU7rXvNAJ0nDRROsGhJVU4xwmsU1wLkcW/kiHspt92SXVhayoSS88mRVvTsrsm+ZXDLIR9Rtcnjd1r3mg2uTxu617zQEheAVkzCnRzClOy3t6pzfXMx6bwGsT3ThmJSNJWRKYOQt831AkZIq7XJ5Tute80G1yeU7rXvNARzgBe8t0ZTdSnBeSDyOb65mc5x6bwc44hCgpxIImJUlac4ld4CJT3ZH1DiiscHJ5Tute80L4Owekstbp3MRwr3JHSgEjgRyc67uSX/VOcUuRly35Y9KwO4UyKl5Zz2QqZmJSOLvF3/BdFPa5PKd1r3mg2uTynda95oD55ZDZSourkFKEi+4qakEAg4uZkRlPHcbhJ+hfxKHV1G7NSr7qzwyCZvLchFLa5PG7rXvNBtcnlO617zQBaO6NrWq8kFo7o2taryQbXJ5Tute80G1yeU7rXvNAYqWsutVkoAmrIsqvqneKRFCJ66KEutEFeVWVbihmneUSIoQCWEGqymQSobtWQkH1a98R72uTyndY54wUrPZ+cr8NcNQCowcnlO6xzxjynBaQSQp28zONcyyCePiAhyCAV2vTynda54wbXp5Tutc8YaggFdr08p3WueMYU+hhLTigt0EIURjHMoBI34owrhT1Dv0a/umAWp9HCEBVd7PbBktw3FaUm4HiJjyXGpgV6TM5P8Aqb5ZY45SypTqTVxbzIEpzkVIVfPfv3ocf9a1/wDP+wgFC41MCvSZnIPSd7L/AHifSX3Qs2aFKRMVSpdLBlITmJXXzyT3rspFt71zfzXP9sNQHzCnn6okndSvmumSBmcl0yKsvrMbUR1ZVjQsJkZVVUsqnO4EESySyc8fQwQEus3yqT/3PhBWb5VJ/wC58IqQQCWCpWV05VnJTnP1iss75/GPeDsw/SO/irgoGYfnu/iLgwdmH6R38VcA1BBBAEEEEAQQQQHDC+DPUtfMR90QwYXwZ6lr5iPuiAZggggCCCCAIIIIBWk+sa+KvumGoVpPrGvir7phqAVpWez85X4a4ahWlZ7PzlfhrhqAImUrBTi1lSaS6gHIkBMhcBv/AFn/AJfTggEsH0JbZUVvLcrSuUAAJTyAfH+gh2CCAIVwp6h36Nf3TDUK4U9Q79Gv7pgJyya9IuAxrEjICd6Lyd++PdEdUW6OolVYtrM1AgzqjKDePgYyWd1SfpmRKZnPcGcibso3hBg9BDFGBvIaWMksiZZN6AYwe4VCjFVYktqJrAg+zlBvH1xViHg5pQbogCgCG1AmrxBIzbpRx3DyElSVUpAKSQRZKnMKqnf4xAP0hNIrKqFmrVNWsFTCrpTllGdxb0YVKZJW6os/Zuc48h+qd47IzZwkXCkNvoVNUlYsgiaFqFxOWaI0pdPslBK6S2kkTAszMi/IAb8h7IBqhpeBNqpsiV1UEGe+DPeyX/2huJlFplqZN0ltRAmQEXgEkAynxg9kM2LulTq/8wBQMw/Pd/EXGFCp7aUqCnGwQ47cVJB9avejbBgNmZmZruzMpTNorejuDsw/SO/irgO7ZtaVrvp8YNs2tK130+MMwQC22bWla76fGDbNrStd9PjDMEAttm1pWu+nxg2za0rXfT4wzBAKnCbWla76fGF8G4SaDLWNazEe2nkjniiYm4Op6Qy1uXcxHBO8kdGAa2za0rXfT4wbZtaVrvp8Y5tinku6p7yxNpDzxWopeWEnInYzsxk9qV8BT2za0rXfT4wbZtaVrvp8YkB95KTWpC5kpH/SuSBO5InK+aiOKOpcf3XpC8m5GxXJA335Jne7ICttm1pWu+nxg2za0rXfT4wpQKUpINqt1wk3HY7qZDikEw1tinku6p7ywGS6YhbrQStCjNRkFAmVU8UPxPVSgp1oALF6s5DiRmnfUAIoQErD9Msg2ucpKPs1idwq4CYmfribRP4rrrSiulM99Tcki6d6rT6uyHP4rXJpO6q7o/E7lRkLxll2Tj52iYWKFhQepass0qQalaWUi05zfOW5EhAfU7Y/KqL2D8yDbH5VRewfmQbP+U0Xu/uQbP8AlNF7v7kAbY/KqL2D8yDbH5VRewfmQbP+U0Xu/uQbP+U0Xu/uQBtj8qovYPzIWwjT8S76VRTuF5AOSenDOz/lNF7v7kL4Rp+Jd9Jo2YvIL809OAxpLyRNQpNGmtxoquykLQBwl0gBHpVKAW0BSqPIBd95N4GUlyc+ecaU6n7kek0bPbyDrE9OB6n4xv0mje3vcw6cB42WEuNgUqjSCV8/JykuTMNbPHvVF7B+ZGDtPxrfpNGyL9m72enDGz/lNF7v7kArSacKzXpNFzzvDRuXndxuumJVlpNEPxSD/vjKlU/dM+k0bPO91bnThjZ/ymi939yA8JpgGSk0Qf8AxHw5fMI9bY/KqL2D8yO7P+U0Xu/uQbP+U0Xu/uQG+CVTanWSqanLxkOMVeLzd9ce8HZh+kd/FXHjBSptTmFTU5eMhxirxebvrj3g7MP0jv4q4BqOKMhHYICV/wDkA0FK1R4p/XxXb/bHlP8AEiSZWNJFyiAWjM1eIZb5gD4xWlHZQGNFpFdAVVWmc7lCSrjK8b3HG0EEBwxNwct2xak21mI4RXJHQikYXwZ6lr5iPuiAnro63a80AboAyeWL0XgiSJiFEYDqOokgzvUPSXas0SObVlK/ILuaLVB4T6RX/iB71zXwX/tgFcIOO1Bi2s9rhFaVHQhm0d0bWtV5I7hHMH0jX4qIZgIKcGF1tslAlKYx6wZLku+SP/XxAIMFYOLa1lCL0moa9IdULwleQp5xeb4q4L9Q19Gj7ogoee99IPwm4DFSl2rVdCAJqzVlXsneKR/eKEK0n1jXxV90w1ARf4pVJtGdeojcpKlZqsg/rPmiDQ6QW1oUF01QmoBKmlkAkTUpSZiQ3VxJvM5Dfj6D+JUVm0AV71KuSJk7hRlmqlkyyiFRXFNGshrCRMiJLBUALt6oQN4Xb08kBRd/iJYVKq6bheKOqUzOYJr3Sl/USnDNDwupaZlZRfKS2Fg/G5Ruje362lag/lwW/W0rUH8uANmnTo1Lnmg2adOjUueaC362lag/lwW/W0rUH8uANmnTo1LnmhfCNNNi7jkZi+Bc5J6UMW/W0rUH8uF8Iv4l3G0rMXlYMs09XAFNppqjHIz2+Bc0ielA9TTaN49Ht8C5xDpQU1/cjG0rPb4A6RPVwPPYxvG0r2+APEOrgB2mm1bx6Mi+Bc6PShjZp06NS55oXdexreNpWRfAGfs9XDFv1tK1B/LgFqVTTWZxyM88C5o3OlDOzTp0alzzQvSn90zjaVnngDo3Orhi362lag/lwBs06dGpc80GzTp0alzzQW/W0rUH8uC362lag/lwG+ClTanOc1OXyInjFbxyR7wdmH6R38VceMFHFZVHdOXkSJxisokJH6hClFDMlVnJG0dmLVSeEVvBQlAWIImyY0v26/NBJjS/br80BSgibJjS/br80EmNL9uvzQFKCJsmNL9uvzQSY0v26/NAUTC+DPUtfMR90QsQxpRr1+aF8Hhixam6MxHDr5I6UBQoPCfSK/8AED3rmvgv/bE+hhjGY0Z6uHXzdKB0MWreNGRfDr6PSgKGEcwfSNfiohmI1PDFUSdGe1w69IjpQxJjSjXr80Axgv1DX0aPuiOUPPe+kH4TcIYODFi1N0ZiOHXyR0o5RQxXexozxw69G30oCjSfWNfFX3TDUS02dq1UXWM1cIpV1U7xJ7YqQE/CqpFm9Y3ZvQmsfVr3pK/tGdt1tK1B/LjTCovZuWd2cwyPq178x/eM7PoUvW/rgC262lag/lwW3W0rUH8uCz6FL1v64LPoUvW/rgC262lag/lwW3W0rUH8uCz6FL1v64LPoUvW/rgC262lag/lwvhF7Eu4ylZi+BPJPVwxZ9Cl639cL4RbxLu4pWYvhOienAFOd3IxlJz2+BOkT1cDzuMbxlK9vgTxDq4Kc3uRuKVnt8J1ienA83jG9xSvb4TmHTgB13Gt4ylZF8Cej1cMW3W0rUH8uF3W8a3uKVkXwnzenDFn0KXrf1wC9Ke3TOMpOeeBOjc6uGLbraVqD+XC9Kb3TO4pWeeE6tzpwxZ9Cl639cAW3W0rUH8uC262lag/lwWfQpet/XBZ9Cl639cBvgo4rKo7py8iR9YrKJCR+oRjQ3SArEqVjHbwW78avjUDG2CvVZFDdOZxmfWKym+Z+uMqEwspUQ6QLR26qg8KvjEBtbH3dfaz5oLY+7r7WfNHrYy9Mruo8INjL0yu6jwgPNsfd19rPmgtj7uvtZ80etjL0yu6jwg2MvTK7qPCA82x93X2s+aC2Pu6+1nzR62MvTK7qPCDYy9Mruo8IDwXj7uvtZ80YYOeNi1iF5iN9rkjpQyaMvTK7iPCMMHUZdi1jlZiPZRyRzQHihOnGYhfrFb7XN0oHnTat4heRe+10elHqhUZeMxys9XsI5uaB6jLtW8crIv2EdHmgPOEHjVGIWN21vtaVHShm2Pu6+1nzRhhCjLqDHKz2vZRpUc0M7GXpldxHhAKYNeNi1iF5iN9rkjpQUR013sQvPG+1om+lHrBtGXYtY5WYj2Uckc0FEoy672OVnj2UaNvmgPRWS61ilIvVebPkm7ckmKMT1MqDrVZwqE1XFKR7J4ooQE/CqZlncrO7NyFVT6te/NP94zseqpWu/cjTCrcyyKtbdm6cuDXvxnsT5ONaYAseqpWu/cgseqpWu/cg2J8nGtMGxPk41pgCx6qla79yCx6qla79yDYnyca0wbE+TjWmALHqqVrv3IXwi0bF3FUrMXw3RPWQxsT5ONaYXwjRMS7iBmL4Q8kwBTmTVGKpWe3w3WJ6yB5o2jeKpXt8NzDrIKdRNyPRxnt8IdImB6iYxv0ce3wh4hADrRtW8VSsi+G+b1kMWPVUrXfuQu7RMa36OMi+EPRhjYnyca0wC9KZNZnFUrPPDdW51kMWPVUrXfuQvSqJumcQM88IdG5DGxPk41pgCx6qla79yCxOipWu/cg2J8nGtMGxPk41pgN8FDFZFDdOXKMyMYrKZmZ+swnRks7us2om0dmbJw8IrfAkYcwUmTUpS3Tl05yxirp78ZUJblVVVDZFo7eXCD61e9VP94DzVY0StS95YKrGiVqXvLDVo7o2taryQWjuja1qvJAK1WNErUveWCqxolal7yw1aO6NrWq8kFo7o2taryQCtVjRK1L3lgqsaJWpe8sNWjuja1qvJBaO6NrWq8kAqUsaJWpe8sL4PSxYt4pWYjgXeSOjFEuO6NrWq8kL4OcdsWpNtZiOEVyR0IBahpYxmKVnq4F3m6MDqWLVvFKyL4F3o9GGaE47jMW36xXCK5uhA847at4tvIvhFdHoQC1PSxVGKVntcC7pE9GGKrGiVqXvLBhBbtQTbbz2uEVpUdCGbR3RtaxXkgJ2DksWLWKVmI4F3kjoxyipYrvYpWeOBd0bfRhrBrjti1JtrMRwiuSOhHKIt2u9i288cIrRN9CA8oDds1UQUndZW1puqnfUAOKK0T1qXatVkIAmrIsq9k7xSIoQE/CzdYsiqhW7Ny8nq18xjLYQ0FE7f0RrhZEyyJNndnPE0+rX/WMdijk0Puf5gO7CGgonb+iDYQ0FE7f0RzYo5ND7n+YNijk0Puf5gO7CGgonb+iDYQ0FE7f0RzYo5ND7n+YNijk0Puf5gO7CGgonb+iF8I0IWLuIoo3C8h6J6Mb7FHJofc/zC+EaKLF3c0PMXkR0TzwHadQhVGIoue3v9YnowPUIWjWIont7/MOjHKbRRVG5oee37HWJ54HqMLRvc0P2/Y5hzwHXaELVvEUTIvf+b0YY2ENBRO39ELO0UWre5oeRfsfN54Y2KOTQ+5/mAXpVCFZnEUXPO/1bnRhnYQ0FE7f0QtSqKKzW5oeefY6tznhjYo5ND7n+YDuwhoKJ2/og2ENBRO39Ec2KOTQ+5/mDYo5ND7n+YBnBKZNSkkSU5cnIMYq4ZLoxobJIVjlpxjtwspDGr40k/1jbBKZNS3Oc5m5vrFZOaFKM2mSp0avjHd1VZvxiuNQPbAObHPvDnYz5INjn3hzsZ8kY2SPcz3aP5oLJHuZ7tH80Btsc+8OdjPkg2OfeHOxnyRjZI9zPdo/mgske5nu0fzQG2xz7w52M+SDY594c7GfJGNkj3M92j+aCyR7me7R/NAbGjn3hzsZ8kL4Oo5sWse4NwjQ8kdCOlpHuZ7tH80YYPaTYt+iE7hF9VjkjpQGtCo5xmPcz1aHm6ED1HNq3j3Mi9D0ehGNDbTjPRCd2r2aPzdKB1tNq36Ici7qtH6PSgNsIUc1Bj3Du2tDpUdGGdjn3hzsZ8kIU9pNUeiEbtr2WNInpQxZI9zPdo/mgPODaObFrHuDcI0PJHQgolHNd7HuZ40Ojb6EY4OaTYteiE7hF9VjkjpQUVpNd70Q549li7Ft9KAaLRDrU3VrvVcbOWab9ykGKMSkISHWpMWd6r5NCe5N25JP/qKsBPwoiamRJB3ZzxMerXHjYx5NE7sGGmkKsgtKVCuqQKCsVrNcjVAM4jqwbcMVRQZqmdhrkRdVuq3Sv34CxsY8mid2DYx5NE7sRFYNN0mqHkE/Q3LzMzI3NwlLslzx3aw1fV0StM//AMTkpGUrpTEr9++7JvBa2MeTRO7BsY8mid2EaBQGQDbMMKM7qlEWBKQ3injnDOw6J7sj+WV5YDXYx5NE7sL4RoxsXdzRcxfs9Ex72HRPdkfyyvLBsOie7I/lleWA8U6jGqNzRc9v2esTA9RjaN7mi+37PMI9Gh0T3Zv+WV5YBRqGZyo7d1x9GNxkDyeIjtgPLtGNq3uaLkX7PzYY2MeTRO7GOw6J7s3/ACyvLHdiUT3Zv+WV5YDxSqMazO5ouefZ6tyGNjHk0TuwlSqJRazUqOjPM/R1XizX0b75dkMbEonuzf8ALK8sBrsY8mid2DYx5NE7sZbEonuzf8srywbDonuyP5ZXlgG8FCTXs5zmbk9YrJzRO23sgoKW0nduqAKXCZWqxPc88UcEJSGpIACazkhKrIWipCW98ISoymt3WdINo7MWqxLGL3gboDWh4ULvq3GFXA3BzIRPf5iO2G8dxs9i/GFAaPOdsZ8dsuf9+c9sdtGNOrXOeMA1juNnsX4wY7jZ7F+MKh1jTq17njBaMadWuc8YBrHcbPYvxgx3Gz2L8YVtGNOrXOeMFoxp1a5zxgGTbcbPYvxiMzh8NobQpbYIQgSqOnKhKheOYiKBcY06tc54wvg9bNi1N9WYjhnOSOeAxTh0NlQU42CZuSs3ZgKAPbIi7LvZY8ufxAmaHLRuQrpGLemTNIN2Xi3ooV2NOrXOeMFdjTq1znjAT6T/ABAlSQLRsboH1buVtYURzZJTisy66pIUkskHJcuMC6xp1a9zxjtoxp1a5zxgNaMw8hCUzZNVITOSr5CXHAyw8krM2d0qtkXduUp4+jGVoxp1a5zxgtGNOrXOeMBou0tWq9nKas2tOdU8cUIkoW3bNVHCo7q4uKVdVN8iTFaAnYZyN5Mq5zUUyFmuZmAf7R80ilUcG96VUzINKfEiZm+SBd8ckpR9PhQKm1Vy1lbwM8Wu6/jiMKVSJ30VZlkIS1yb5T+oXy/pKAUbWyVFNqZ3kp2S+k7kXiQbByJN3xjjb7IqyfF5EhbuXyJlkamb5/VzGH2aQ/WlsZQElXhDUjKchK4yPw38kFu9Unsdcyq9Nm3McSjvHKck4BFK2VAqtTKYH/UvAbrdyEm9+W9/5ihQ8MoaSlIU2QogpKnnVTrZoCi3fcP6Ge/HlNIfrEbHVVkozqN3lI3N29OZF/8AWOml0gmRo7nFmNSqmdY83wOWAeoWGbYkNWC5ZZOr+GWpzQ5aPaNrWq8keU0RYyODVp+MerBzS/6BAFo9o2taryQrRFu13sW1njhFaNvoQ1YOaX/QIWojDld7G+2PYGjbgPFLoby531ZyzXlCUpi7F787/gIxoWCXm11rRxcvZXSFFOSWSzvyzilYOaX/AECCwc0v+gQCtLW7XZxbWeeEVo3OhGz4eUJVW03gzDqp3EGWZkMpH4xlS2HK7ON9s+wNG5DNg5pf9AgJLmA3iZ2rovndSFC6c5eryf8AOaKTIdSkJqIMgBNTqioy3yal5jSwc0v+gQWDml/0CA5gwmzMwAa7swDMTtFb90+yO4OzD9I7+KuOYNBszMzNd2ZlKeMVvR3B2YfpHfxVwG9snJWTxZRlyyjoWMkx2wi9gBhalLU0kqVnG++6UjfeJb2SNKLglptRUhACiJEzJJF1xJ+CewcUBlRae2muFONghxy4qSDnE5DG+2bWma76fGCgZqvpHPvGGoBXbNrTNd9PjBtm1pmu+nxhqCAVOFGtM130+MLYPwm1YtY5qdRHtp5I54pGF8G+pa+Yj7ogI9dyf/7Bre9lvjvN5uumMm/GlGfWHAV09laJ3pqtAkX3Vgfm38xuvuuwQEyl4TarM41vPPtp0a+eGds2tM130+MFMz2fpD+G5DUB86p92+VOo29lCTv/AB4p/wDBDtBp0p2tJYXklVKUid87p3b2+ckVYICZS8KNBTarVBCa6lSUDIBJvkPjFMGI38TtFTVUCcwsSmBPc8ZkO2LCcggEcKJRNq0AKQszmJjMUBGXovIZ1Y8IqQQEv0XkM6seEHovIZ1Y8IqQQEv0XkM6seEHovIZ1Y8IqQQEv0XkM6seEHovIZ1Y8IqQQEv0XkM6seEYUZNGrOzQ1IrEsWMlmgXXcYMW4ICX6LyGdWPCD0XkM6seEVIICXKi8hnVjwg9F5DOrHhFSCAl+i8hnVjwg9F5DOrHhFSCATwWkBrciQrOSEpCRcURIcUpRlQ6ahAUFKkbR24g77iiP6ERRggFds2+WOwwbZt8sdhhqCAm0LCLYCpqlu1nIchUSIY2zb5Y7DDUEArtm3yx2GDbNvljsMNQQChwm3yx2GMKBhBsNNgqkQhIIkbiEgGKUEArtm3yx2GDbNvljsMNQQEylYQbKmpKyLmbjcKix/ciGds2+WOww1BAK7Zt8sdhg2zb5Y7DDUEBA/iJwPNFLc1KqqMkhU8nN2ReTkEdggP/2Q==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636"/>
            <a:ext cx="1571636" cy="17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857760"/>
            <a:ext cx="2560357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2793" y="4929198"/>
            <a:ext cx="237548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336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6750" y="2128866"/>
            <a:ext cx="8712968" cy="4514844"/>
          </a:xfrm>
          <a:solidFill>
            <a:schemeClr val="accent4">
              <a:lumMod val="50000"/>
            </a:schemeClr>
          </a:solidFill>
          <a:ln w="76200">
            <a:solidFill>
              <a:srgbClr val="FFFF00"/>
            </a:solidFill>
          </a:ln>
        </p:spPr>
        <p:txBody>
          <a:bodyPr>
            <a:noAutofit/>
          </a:bodyPr>
          <a:lstStyle/>
          <a:p>
            <a:pPr algn="l"/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</a:t>
            </a:r>
            <a:r>
              <a:rPr lang="tr-TR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Akşam yemeği sırasında tüm çocuklar yemek salonuna geçtiler. Serdar, çorbasını bitirince, "Tuvalete gideceğim." diyerek izin istedi. </a:t>
            </a:r>
            <a:endParaRPr lang="tr-TR" sz="28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tr-TR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Doğruca çocuk odasına gitti. </a:t>
            </a:r>
            <a:endParaRPr lang="tr-TR" sz="28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tr-TR" sz="2800" dirty="0" smtClean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Yavrulardan birini eline alıp okşamaya başladı. Birden koridorda ayak sesleri duydu: </a:t>
            </a:r>
            <a:endParaRPr lang="tr-TR" sz="2800" dirty="0" smtClean="0">
              <a:solidFill>
                <a:srgbClr val="FFFF00"/>
              </a:solidFill>
            </a:endParaRPr>
          </a:p>
          <a:p>
            <a:pPr algn="l"/>
            <a:r>
              <a:rPr lang="tr-TR" sz="2800" dirty="0" smtClean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"Eyvah, büyük çocuklar geliyor! Yavru kediyi elimden alacaklar." diye düşündü. Yavruyla birlikte bir yere saklanmaya karar verdi. </a:t>
            </a:r>
            <a:r>
              <a:rPr lang="tr-T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tr-T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2" name="AutoShape 2" descr="data:image/jpeg;base64,/9j/4AAQSkZJRgABAQAAAQABAAD/2wCEAAkGBxQSEhUUEhQWFBUXFRgWFRcXFxQUFBYcFhUWFhcVFhcYHCggGBolHBUUITEhJSkrLi4uFx8zODMsNygtLisBCgoKDg0OGxAQGiwkHyQsLCwsLCwsLCwsLCwsLCwsLCwsLCwsLCwsLCwsLCwsLCwsLCwsLCwsLCwsLCwsLCwsLP/AABEIAPYAzQMBEQACEQEDEQH/xAAcAAABBQEBAQAAAAAAAAAAAAAFAQIDBAYHAAj/xABMEAABAwIDBAYHBAYHBQkAAAABAAIDBBEFEiEGMUFRBxMiMmFxM3KBkaGxwRQjQlIVQ2KCsvAkNGOi0dLhFlNzg5IXJURUZKPCw/H/xAAaAQACAwEBAAAAAAAAAAAAAAAAAQIDBAUG/8QANREAAgEDAwMDAgUDAwUBAAAAAAECAwQREiExBRNBIjJRYYEUQnGRoRUjMyQ0UmKx0fDxBv/aAAwDAQACEQMRAD8AIUwXoDlRLQSLEI4JERuVADg1BJEFS5NEZMC1cqmkVMGyO1UxELygZC8pjI3FJjIXFAETimSRGUZfgeX4GORh+Qw/IwqIxhRgaGEoYYGOURoYojEKAGFRY0MKRIQqLAaUgEQB2emar2ZkW2qDLEKWoEJlQA17rBAwbVyqSISAlQ/VTRUVHFSGROKARC4pjI3lIZG4oAiJTJDCnjCywy/A6ClfJpGxz/VaT8bKiVxTi8NlsaU3uhKqikj9JG5g5lrre9JV6Uva9w7U1yVXK2MskeBhQxjHKIDFEY0oAaVFjQwpEhCogNKAGpAdujarWUInY1RJoVAYPFAFOpkUkiLA9bKpIqkwRI5WESJxQMicUARkp5zwPBE5L2jTSInfzy96Te2UPGeC5QYRNMMzG5WDe95DIwOZe4ge5Za17Sh+bf4NVO2nLwXqCghLssEb8QkB/ADHStPHNK4dr2Li3XUpOOG8I6FKy07mppdmJpLfap+rYBf7PTfdRttr2pB2jouDU6lqemG/1OiqCSyQVmzjsgnw6QyMcO1TzOc+KUAkENL9WO0RQ6n256am31IVKOpGQlwpk5d9mDopm6vo5PSN5mIm3WN8N69PbX+Uk+Pk5le1xwAZGkEgggg2IIII87/JdeEk1lPJgcWuSMqfIsYGqDfhEkNKGIaoMYwpEhpQAhSAaUgO5ZVaUk7QokkMkQA2R2iABFZIporYIq5N6mitlAlSERuQMjKMDGOP8/TzUZSUOXhDhCTLzMFeG553NpovzzHKT4NZvcfJYq3UqcPY8s3U7Ry5CuE4ZnINHSul/wDU1QMcI/aZDa7wuDedXb90v2OhTs4o00Gx7XkPrZnVThuYR1dOzwbGNCPNcCr1KT2gjdCljk0UULWNsxoaBuDQAPcFzJVpzeGy5JIka1JNrZAzwZ5DwFhb2K105rfkjqQF2i2bhrAOsBZI3uTM7MrPIjePBXW97UpSwnt8ClST3MHtBQOiIZiTCW7o6+JtzbgKhg+a9Ha3z5pv7GCtQzyZjFsGkgAcbSRO7k0ZzRu9vA+B1XoLe8hW5eH8HNlQcQaVtk8clDyhiQCFRYDCkiSGlAxCgBqiB3gt1U8leCUiwQMrPemiOSvUSWTwJsC1km9SSKmCZ3KeREBUkgEawuNmguJ3AC5929VzqKCy2SjCUuC9JhTIbfbJRBfdGO3UO8ohqPauXW6oknoX/g6FOzb3YcwrCJ32NJA2kYf19QOsqHD9iLcxcG66nqWZvP08HShbR+A/h2ykEbxJJmqZv97Mc5/dbub7Fw6vUXNNLZGuNJIKYnicVNH1k8jY2DS7jv8AADj5LLSpVq79KJSkogfCdtaGpkEcUwznRoc1zM3ql28+C1Ven1YRyyMa8W8ZNAudlRLgBt0Kv7G77Ffrbi+Xv5eOTxW+wVLWnVKa2cbHD6emr+tGUVIlLuPWNNydL33L07VHGMLBzlKakfQWDRztgibVEGYM+8I4n6m1hdeTu1HutQOpT4LMrGuaWuAc0ixaQC0jxCphOpHeLLHFMxWJbKS02Z+H2dG70tHJ2on88l9xXat+oRk1r5+TLVoLGxjZcGiqi77GDFO2/WUcpyyAjf1RPeHhvXo7e+lH/I8/U5s7YzkjC0lrgWuBsWkWcD4g7l14VozWUYZQcXuMKk9yI0pD4GoGIUAIkGTvrmJkRsztECYPlKkitlGomU0RbA1dKnhkGyvBTPldlYxz3cgL+3ySnc04r1NInToSmW5aKGF2WeQySndTU/3kvgHEaMvzK49x1PnTt9To0bF+Q/QYJVSizA3DojvDLSVbh+1Ie6fJeeu+qJPL9T/g6VO2ig/g2zdNS6xx3ed8jyZJT5uddcWvfVKzxnBqVNILXWWdTwTwNuj0taUM550vOo3xxsnncyZmrGMGe4dxe3h5rt9KhVh42MldrBi9hGYdHUsfPPIXNcDHdmSMu4Zzv0K6l53XTelGegoajut15H06nqOojCdJm2pomiCB39IeLk6Hqmnj6x4LsdOsXJ658GS4uFFYRxiqxKaR5fJK9zib5i43uOK9HGlHBzteXk6D0Z7cSCYU9VI58cmkbnm5Y7gLn8J3e5cjqFlFw1U+Tbb1nnB15zV5qcpeDop5GkpJ/uSxkCbSbMQ1gDnXjmbqyZnZkaRztvC3W15UpP1PK+CmdFMw2OQlhEOKsvwhr4hfwAlHHhfjqvQ291qWqk/sYKtBS2kjN43gUlNZxtJE7VkzNY3g7tRuPgu/b39Ops9mc2rbSpvIJIWtJLyUNMaVJjEKgAiBH0GSExFKpcmRYNqJE1yVtlCcqzAknIqUtA6eZkbeJ1PBrRqXHyVNzcdqm8kren3J4RfwhpxCWWGB7oKCA5HGPsyVL+Jc/fY66DgV4+9ulT3e7Z3reklsbXCsHgpW5aeJsY4kDtHzdvK8/WuZ1Jbs3KOC6su8XkkLZDlqAbZSpQUngMpGT2u24hpGmOFwnqicrI2drK46Auty5LpWnTZOeqWyM9SsuEcMx9kzaiUVJvNmvJfXU66n6L09PTGOInPqOTfqGxUF4JJzI1uRzWsZ+OQk9rL4NGt1N1G/SGFHdHVdmsYxeopIvs7KcNawMEr3Xccotcg31suHcUrSFTM+TZB1ZIx23uystLGyoqZesnnlfntq0WAI1tv18rLdaXEKvphwimvS07sxgW7OGZcLBqMYlpnYdSOY7+lsLo3tbvyAuIc/kQbW81lpxqd2WfaXa0kdq2WxaOopozHKJSxrWSO/asvM3dOdGT25OpbzUohdZFvyXiFRWUxkU8DZGFkjQ9jhYtOoKtpVZxeUKUcmGr9mp6HO+g+/p3XM1JJ2hbmz+bru297GptLZ/JjqUpR3Ms/A4awOfQEtkHpaR+kjTx6snvDfou3Qve3iNX7M507fLekzD4y0lrgQ4aEEWI8wu1CakspmKUHFjLJkWInpEd8mcmIgbDmBNyjIsEMtI3xN01JIHBA6ogbySziX0IOOOCpj8ho6URw3NVW/dRjixh0cfbdcK+rd2pjO0Tq0KOmOVyza7MYI2jpo4G/hF3n8zzq4+9eQu66nOTydOnHSgmFiTWM5LT1klJvwAhTXOcDKGM4W2pj6t75GNJBPVuyOdb8JP5SrKNd0Z6tImsmJ2rr6TBourpIY21Tx2CRndHw6xxOoO+3iu3Z966lrm/SZKzjBbHGZpS9znOJc5xLnOOpJO8n2rvLEdsHPS1btmk2Q2JlxBr3xSRsDHBpzXzXIvpbgsl1dwoPLLqdBzOw7CbOPoKcwve2QmQuu0G2vnxXm726VxUzBHRo09C3Oe9MW0bJ5GUsXa6lxMj+GYi2RvgLe9dnpdo6cNTMl1UT2ObrroxeDVYB0fVlXC2aNrAx18pe4i9ja4AB0WKrf0qUtMuTTCg5pM6Z0dbJ1GH9aJnxubIBZrCScw43I5XXE6leQqpKJvoU9CNoQuSaRCmMbZKLQHtyWWpZDCZk9stmIpmPqWEw1MTS9sjOySWi/btv89F1rS+akoS4ZnrUljKMjHK3EcNfUzgCop3BrpGixkadAX23ld+3nKlcKEXszmzp6qbkZYsh5uXpsrODlZb3GmOP8xTA7cHR8ST4KsB0+JtAsxtgN9+KSiwcinJjVvwg6Wv5KfbbWSLmewyuErjmaGxsaXyvP4Wt1t7Vgvq3ap48s02se5uCtjWOxCtmxKQfdsJipWndYXFx5BeTvq0qcFBcvk61GOWb2bMWuDCA4g5XEXAJ3XF9Vwo04uWZmtoAuZijfx0b/ADbKz6lbf9JHwyJ77XiTd9NTv9WZzfgWqWbR8Z/YWWhjsbrm78NcfUmjI+NlL8LRmtpY/UWWPptpHlw66jmgaAS6R5jMbGgEkuId4fFQlYv8s0/oPXhbnIIsLfjGIymnziJz7ukec2RnM7t/Bq9A6sbWilL9jA49yWxV262SdhsjGdZ1rXtzNfly7jYghWWt3GvFtEKtFwOg7A0lNhwJkrYyZ4o39W4FmW4zA346LldRUrhYSextoR0LcI9Ie17aejBpntc+YljHtIIYAO04a7+So6dZZknJcEq9TETk+yWzEuISPDSWsY1z5JDqLgXy+Liu/VrxpJL5MMYObATIC54YO852UeZNlZrSjkg4evCPp3B6AQQRQtFgxjR7bXPxJXjrnNaq5M69NYiWyFkS3yWZEUthjSnhsYl0nHAxCUZAqYqy8Ew5xSfwFX20k6sckantZyjo+GfC8RbyDT8HH6L0tSTjd02cyLzSaMmF6xer1HGSxseTBnapdEytld505oED6o+3W1uOuilKemOSDWp4Itqi9kUOGwa1FUWunI/Ay+jT7AfcV5a5rqdR1HwjtUaeiKiuToGEYcymgjgj7sbQ2/M8SfEleTuarqzbydOEcItLM8lgqPV5A8UwERu9sgcz28xSXEJxhlFq24NQ8Xyix7pP5Rp5my9FZ0o29PuVPsYqrc5aUbbZrAoqGEQwjxe8957uJP8AguTdXMq8syNNOkoIzPTFhfW0PWgdqF4d+68hrvde/sWvpFVRno+Sm6i2i70cmKpw6nL42PLB1Xaa0nsHKBc+ATv51IXGIvklRScDmHSnXMkrTFC1rY4B1YDBYZybv09bRdiyhKFPMnuY7iWZYOtbAYN9loYo3Czntzyc7vF7HyBAXBvbjXXynsbqMMQOI7S0ElBXvH4mS9bGbdlwzZ2nxHD2FeioTjWor9jn1IuE8nX8Hw9ldEKuGqqYut7T2MeMrHjRwAI0F9beK4leaoz0OC+6N8W5RLJ2cqgexidQPBzI3+9UK6o8dtFnbY/9G4i3u10T/Xg/wcmri3fMP5FokNy4qPx0b/3ZGH6qTdrJeUPEhj6zFG76Wnk9WbKfiFDtWr/M/wBg1TQSwatmkB+0U5gcN3bbIx3kRqPaFnrU6a9jyWxcnyWqwXjeP2H/AMBVVsmqyHP2s5P0Xi9LibP7O/uEi9Ncf5qTObR4kjIt3Betp+xHGqe4VTQjtE4vqhFbKsnuTwRZJQtjiZJVTaRwi9juc78DfHX6Lk9RuXFKC5ZutaKT1yKvRtQPnfLidR6SZxEV/wALNxI+AXlepV1FdteOTq0YZepm9JGlyBfcCbXXHjTlNek1ZwLkR26keQ1HrKLch5EUQEIvomnh5GDsKwSCmz9RGGF5u473H2q+rczrYTexFQS3CO5Zk23iXBLkrYjRtmikif3ZGFp42zDf7FfSn2p6oilHUsAbZ3Z/9HUskcLnTntPaDZpzW0a3zWqpcd+upyWMFcIaVg5RszspUy4iwVUMjR1hllL2us4B2Y9rjcrvVrqmqLcWZI0H3NzvDua8jUeqTZ0Y7bGB6XNm/tFMKiMfeQA5rC5cw7x5g6+0rs9KuND7cvJkuqeVlGU6Hdo+pnNK8/dzas3kNeN3sIv7gt/VLeModxeCq1m08HaCF5XMpSyjoZEKepsZ5MY0qSaAQhDGRyNuCP2XfwlSof5EKftZyborH3mJR843fAvH1Xprp4dNnOoL3GPta/gT816y3eaUX9DjzXrf6nldggdqLdClwVx4KrYi9wY0anQDxPHy/wVVWooQbZKlT1ywCdqx9sqocKpz91GQ6peNxI1de3IaebgvL1627ryf6HXhDZRR0enp2xtaxgsxoDWgbrAWC8vWqqUm2dKKwinjGCwVQa2dmbKbtIJaRfkQpW9eVLgHHIGdsJTfq5KmP1Z5LfErX+P+Uv2RFwYz/Y+ZvosSqm8g4tePihX0HzTRHQxwwbE29zEGP8A+JCD7yFNXFs/dAMNCkYuz/yk3vjUZfg5eWv2DMkM/S+JM9Jh7H+MU2b4EKP4e2l7Zv8AYNcvKInbZTM9LhtW3xa3MPgrP6dCS9M1/wC/qHcfweHSHTD0kdRH60Mnzsq/6XLxL+UHfiWoNvKB3/iGt9cOZ/Eq306un8j70fIQg2no36Nq4Hf8xt/mouzrRW6aCM4vdF6Osid3ZIz5OafqqHQqJ7Jk9aJiwOBGjgQQRcEEEWIQo1YvVgG4vyD8P2dp6f0NPGw8w0ZvfvVtSvXmsTbIxjFcBErNvHwW7CEKPcyA1S2YxLpYYxpQMQDf5H5KyljUv1FP2s5H0VH/ALwrGc2S/CS31Xpb3/HB/oc+j5Rk6llnvHJ7h/eK9Zbb0Yv6HIq+9jFowVI7S/QeagQS2FwWrbHM1z9BqL8r7isfUKMqtLYvtaijIy1Fh2IYfVzzU8LKuOYk5g65IJJHi067vBebq0oVKahU2wdSnqcshU7fVMXp8NnbbfluVzpdLouXpmX9554HxdKdN+thqIvNhKUukSftYKuvgIU3SNhz/wBfl9dpas8+mVo8LJPvRCNPtZQyaMqob8i4Aqp2NdcxJKrEJxVMb+7Ix3k5qqdtNcxJKpEmy3/m6oaafBJSELCnl/A8jTdG/wAjGSO57vFS1PKUWPSgPheIUNY98bBFK9mrgWNOl7HeNVtrK4oQUvBVJxzgsz7K0T+9Sw+xgHyUY39eS2ZHQmD5+jvDnb6fL6skjfkVNdQrw8ke0mV/+zikHo3VEfqzSfUp/wBUqecfshKjFHhsOW+jr6xn/MuPirF1KON4IlofgU7N1zfRYm//AJkTH/RL8Xbv3U/5DTNCDD8XZuq6eTwdCG39yFVs3tpBKY0zYw39VSSeT3NJ+Cnosn5aDM/An6cxJvfw4O/4cl/mh2tB+2Y1OQXwXFXzhwlp5aZ4/C8XDhza4aexZK9tGPtkmWxk2Embws1NYmiyW6OPdGjsuM1DefXj/wB0Fenvf9vF/oc2ltUaAGMR5aiYcpXfO69RYPNvH9Dl3O1RlSy2GfJ2GeRRI5KMz0L4K+HlAyomI7txw0JHs0VVShS06pRJd6rnCYekE9KyJobNUVE1gxnWObDFcX+8de97XPsK8vdTpzm8LEUdu1hKEd+SjUYJjhObrqUg/q3BrgPC7oySsSureKxllrjUbB1Vh2Jt9LhtJUcyxrQT46ZVYp0WsqoyLU/hAmq6lv8AWcFew8TE6UfJxVsJf8amRal5RUbHg7t4q6Z3n/mCJSuM7JNE123xku01BTn+r4rUx+te3wcFDVLOJ01+w9H/AFBKOmxAegxiOTwk0/ia5RlO3XugNQn4Zeilx1guJKWoHgWf5QqZRtJ/KGnWXwPO02Lxg9dhzXNsQSw/4OKPwls94ywDqVfgFYDtZFSOc8YVMx7rhz25j5jUK+raqrDGvJB1Gnug8zpapB6SGoZ5tB+oXNl0ibfpa/cmq6LUPSrhzvxyN9ZlvkVH+kVogq8QjDt5hzt1VGPWuPooPptdeCarRfkJU+PUsncqInfvAKiVpVj4LNZbbOx3dew+Tmn6qp0qi5iPUSdWUnTf/ElqQ1w8Co6MeBpjSoOUUxjHFOUlgkI3ePP6qcE4yTG+Djexhy49IOb5h8br01x6rSLX0OdDCrMH7Vx5a2oH9pf3tC9N0zP4dHMu44qMFWXRyZDqck3NRKWyhU1HyTwJst7M0rXvdNL6KBvWO8SLkN+F7eS5fU7rRDtrlm2zp5ll8BTYJr6l0+ITXvM8iBpJsyMHQgbrnmvG9SquCVOP3O3SWXlmu1XIk8RNGADtbtZFQsbnBklf6OJneceHkOC22lnVrrLeEVznpAUe0+MHttw4dUdQ3OOstv8AzfRbpW9vjR3ClTk99IV2b2kp68ujfCI6hnfhlY0u82kjUahUXVCrQipU3lFkXF7YL1XsrRS9+liPkMvyWWN3cRWpMboxyDJ+j3Dzo0PiJ3Bkrmk+QJK1K+qKOp7icMcFF3RqxpvDWTxnhmDJPoE4dTpyW8EDhLwRz7N1VOx8j6/PG1pJAheZHG2jQ1jhe5stFvUtq2yWPuQ/uxKmBtxd8LZmRxljrkNMkjJBb8zX3AKKzt4PDkwVab5RPUYjiLfS4e9w4kfZ5B7st01Ci1mNQTk/gpzY9EdKjDnDn/RL/FrlYoVMemaD0/mRSmqsHf36eJh/aE0J91ior8ZxFhJUscDGbP4PP3NP+FUD/wCxoViq3UNpf9iHbpMadhaO/wB1PUxnzheP7rrod7Je6OSao/Eh7di3j0WKTN9Zkw+LSQj8XGXNMfYl4kPbgWKR+hxON3ruc0/32FCqW0nvATo1fDJGyY9HulhqPJ0J/wAqjKFlLlYHmqkPdtPjcXpaFrhzDCfi15UHb2VTaMg7tRcoV/SFWtGuHPz8Dlky35kWUY9OpLfubEp15pcFHYHZ2o+1uxCrb1LBnfd1mkl2+w4AC603MoypqjS3K6VPEtczP7QVonqZpW9177jyAAB+BXq+nUZ06CUjkXT1VG0D7LbgznQJakWQkZslB78xAbq42DRzJNkTahHX8E4w1PT8mmxGniAhwo9YXTt62fqiA4WsR1jjubof+m3FeOurnXOVZ+ODv0KSjFRNpT07Y2NjYAGMaGtA4ACy8vOpKU3NnQisLBIqo7ywSOb7Js+2YvV1MnabAeri5aHKDY7iALrvXE/w9tGMeWZYZnN5OkOOvxXAepbPk0rGDnPSawU9XQ1kVmymURu5uGgF+ehIXf6fUdajKEvBmq+lpnR3ixK4c5STcWaU8o55iznTbQUzATlihzOG7hJf4li7NvBRsntuyltuWDR7V7WU9C3tkvld3Im6uJ8R+ELDaWc6reVsTnU07FTZGfEZnGeqyQwu1ZDlJktwub9n2+4K66jb046afPyRjqfJqrrnQlKbwy3YB7LbUNrTMGNc0QyGMuJBDrcR7louLR0MZfO5XCUZZDxmPNZ4zlwmT0opxSwTg5eqlANjYMdYjgeRV85VqXnBFRi+CpV7LUUnpKWJ37tvknTvq8OGJ00wXN0d4e7dC6M/2b3MWh9SreSHYS4IH9HFN+Coq2eU5I+IUl1WfDS/YXYIn9H7x6LEJx67Y5PmFZDqNP8ANFfyDpPwwdimy2IQRukjniqg0ElkkYYSAOGW2vtVlO6tqksaQ0yj5BfXOmoBW0cssL4rNqIs7i3S2rQd28H2rp26pxrKlKK34ZnqNuDlkDw7YVzd1VIR42cPku3Lo9vLc58buceCnieOVFRpNM54/KbBvuCvo9PpUt8Eat1UmwetxnHAKWRI1j3aIclnBnfvNBsXQAufUvbeOBpcBvzOAvp5D5rh9XuZU12o8s6dlRy9TLnRzSuldPiMw+8qXERg72xg6Dwv9F5HqNdLFGP3/U7MIeTa3XIi/U0zQJZTU1GWoDnOykwocUq6WY5BO/rIHHQOvqBfdexXbuqf4i3jOHKMlN6Zs6MQbrhpVG8SRqykjmm1k7cRxSmpITnZTu6yZw1DSLE67jbsjTiV3Lel+Ft5TfLMsmqkkjpl7lcPLk9zVwjjLaurkxisdQsDnu+6znVkI7ALr7r9kr067St49zZGL1Ockgl0d0DY8QqYq0dbWMOZkrzmuPxFl+Ou/ldU38n2U6Xt+hKjF7qXJ1Ny89UnqNaRVxWpEUMkh3Mjc73Aq20WZpCm8RZjuhqmy0Bk/wB7M93/AEnJ9Fv6u26kY/BRbL05Nhi9QIoJXnc2N5/ulYLdLuqJdN4RkehymtQdYd8sr334m1m6+0FburySqKK8LBXQ3WQ/tnibqainmYbPYzsnxJA+qyWNLu1lF8E6ktMWxdjqqSWigkmdmkezM42txNk7+ChWxEdN5QaWMmeCQmR1D7MeeTSfcLq23f8AcQpHKtla6WfD8RqJnAmQ2IDQ0Ata0XAHhb3L1OcXtNGNrNGRiwF7NHCYtlIWT1kBkdZGBZNM4o04M/xIP4tRyzYGW0ty4PzSNb3iAe0LD2LyN/KX43VPjB6GhpVLYds90j0kcEUU7JIHsYGG7HFtwLXFguVV6e3Uc4rOfqaqdXCwzSUe2lBL3aqIeDzkPucufV6fW5US3ur5C9PVxyejkY/1XNPyKzu2nD3RJKcQftJsxBWsDZm9pt8kjdHsPgeI8FdQuqlCX0+CMoqRnDsFU26v9J1PU2tlub+W+y3f1Km+ILJWqT+TQ7NbMwUDC2BpzO78jtXv8zy8Fhr3FS592yLIUlEMSvygu5An3C6zQmlVSJswPRJROEdXK9rmmWoPeBabDtDQ7tXrrdUqpqMYsooQ0ttkfShSOp5KfEoR24XBstuLToLn2lv7yl06r3YypS8hVzF6kbrDK9lRDHNHq2RocPaN3sXKuKThJxZfGWUB+kKQjDqq3GIj2HQrRYb1o/qQrexjejuINw2mDdxjze1xu74lS6k33m2FHGlEXSdWdVhtRf8AGBGPN/8A+I6XDVWUiNeSUGXNh6LqaCmj5RZvHtkv/wDkoX09dVt+B0UlAz/TLUltA1je9LM1tuYyuOntAWzpNNKTk/BC5e2DZ4XCI4o2DQNjaP7oXLupqU2y+K9KLSoySPKWAKuJm0Mtv927+FTt1mon9SMuDluxgy4FVHm93yavT831P7GN7UH9zIr2+Dgt7nrIELZMTFsgDSPSi2UE+H4rLTuvC8t5je0301CyXNhTrcmqjcumEnbXyO0lhgmHJzAPouZPoqfEjYuoL4IH1mGy+mw5jfGPsfJZpdJuI7xl/JcrylLkhGBYO/uST0x55n6e0lZ52t5DmOfsWKrRl5L1Ls9ILfYsaNuDZHXHla6xzi1/lo/wXKS/LIu5cdi7r6apb+4CfqqJRtZfla+xNSqfQU7XYnD/AFjDHOH5oi4hVfgaEvbPH6j7k1yhafpSpt00NRAeN2F3yCT6Y17Wn9yXfxygtS7e4fJuqmN9fse+6z1OnVvKbGq8PkIVVTTz00rnvjlpg370h4LQOA8CnbWdaL1LYlKrTawP2ZwuCKnYKQkwPGdnbc8drW4LibeSqvFUlN6wpyilsXa2jbJG+ORuZj2lrhzBFiqLeapST+CbxJYOfUWAYnh12UUkdRT3JEcpALb8Bf6LrO7ta/8Ak2ZRonDaPAsuz+IYjLH+kDHDTxuDurYcxcRw+A3pu7t7eP8Ab5G4Tk/UjojWAWA0AFgBuFhuC4tWopz1M0LZHNulGVrqvDoXODWiXrHlxs22Ztr+wO967fT1iM5fQz192jo0dQx2rHNI4WcCuPVpyUvaXJ7YJFTJMkjyHnAwdtDJlpag8oX/ACV1mvXghU4OZ7Ki2ATn80jvovSw/wB/H7GOX+3f6GVsvbnAPWSAWyYC5UCNVU0TgbNF/L/VQ1LwV6WilIwjQoywyQEqe75HpQ0lR0pBlrgajdiy2RkBJwzysk4zlHglhqpGdyR7fVe4fVUTs6M+YlsbiqvIRp9rKxndncfBwa75hZKnRraXKL43s1yy/wD7dTOFpooZh+0wX+Cxz6DD8ki+PUUuUC6zazDHOLKjDAOboyG8L/hsubUtLik8Rnk1Qr05rdCw1OBSNdGySqpQ+2dodJ1brbswLiDbyVX+rit9x5psvUGAU5AbQY25ltzC/QeFgQqp1ZZ9dMmtP5WFmYJjTNYcRim8HBlj7wVDFu/dDA9MvEh5xHHoe/TQ1Hqbz7rKt0bOT5Hqmv8A6RnpDqov6zhkreZbf6gqD6dSn7Zokq0l4Joelaj/AFsc8R43Ze3uVT6TP8rTH+IXkTEcWwSvIdUSRucBYF7nxOAvu7J8VZCneUM6V/AnUpz5K0ewuGSHNS1bojw6qcH+LVWq6rr/ACRT+w1COco22A0BggbGZXTlt+245ifM3XJuamqTeMGhMvlZv1JATbR4bQVR/sXDlv0A81r6fD+8sFdV4ic/wV4ZgksWZpeyWzwDcDMdPPRejpr/AFsWY5f7d/oZay9pg4GT1kBkdZMQ4NQB0ep1JDBwssq2LJbmdq4SL3CujIpaB0rVPIESAyNckNMYQnkeRpCMhkRPkHwIVVN4iwprcx+ITZnE8zdcCpLMjqQWEQwlovmBOmljbVHgAjFRjPEy2tg53O51KsoQ1zwxVZYRpIp3N7rnN9Vzm/Irrfg6LW8UYVVn8l+m2hqo+7PIPM5vg66zT6Xby/LgtjdVI+QrT7fVrd8jX+sxv0AWSp0Kk+Gy5X8lyiyNvc4++pIJOZsPrdZan/5/HtkyxX6fKGPxbCpvTYeWnmz/AELVnl0u6p+2RdG7pS5K7sDwKXuulgPrO0991TKjfw5WUWKdCXDJ49i6c2+zYrIzld5t8wsznV/PST+xYorxIst2ZxWMf0bE2Scg4g/MOVXdt8+ulgmlPwylX7K4xWWirKhghBu7KQL242awZj4FTjdW1LenF5/QO3UntJ7FnahtNSUrKKnsTcF5G/s7y8/mJut/SKFWvX7s0UXNaFKnoRjMq9icBN+T1k8DHAIAcAgDpkbwNRdZS0rVFO143WKeRNZBVXQ5RcqSkQccAqohs3NbjZTTIFJ8R4gqQyIpgNKMDEIRHkUipib8sbjex3D6rLdz0xwXUY5MhK65K4fJ0PBPSgm0eXR7hrbXTfYqx8CQbondZO9/Ld8lssY5kUV5BNdaWxiTPAIewZZ6yWGNZEsnpkuQeUeyoz8oWp+ULZGtBlfA3qxyCjiK5Q1Nokjc5vdc5vk4j5FUTtbepzEujd1FwWjic5FuuktutmPz3qldNt4vOkmr+4KmX+eJ8+a3QiorCRmk3J6m9zxapJ5Flng1MB2VADw1AG3Jc3gsuUT3JGSJYGmTt1HNBLkgrKPNruPgjURcQdVYVm3u8+ZU1Ig4gSsoMt7bgpp5IlLKpoMngELYTAe0k9srPDN79AuXez3wbbZbGbC5q5NQRp87XWf+raSAdwuLD5qU3uCDGBx9gu/MfkutaQ0xyYqz3CWVb2jKeyoySyLlQIQtS3DcSyY8nrIHsLlTTFseyoe4bDsqimLIuVSWwmKGJDyLkQGRcqBZL9NI2NgzNzF2vs4KqWcktjqVbh7XC9rLGpGtxANZhRGoCtUymUCtHdveFlLIJE8dSANVF7jyUaqQO42UkiuTKgpWOvfXw5qWcEcFebC2jeL8Q0aBSUw0giWGxOlvDkpzlhCW7MVjsoc8uH5so8h/rdcO4lmR0qUcIH00DnuDW7zu1A+KphyTZcgPZdm1Jda9/wAvD32RLeQ+EabD4csbB4fNd+hHEMHOqS9RZIVxQeyqIz2VMD2VAHsqYZPZUAeDUALlQAuVAsi5EgFypgLkQA+OLMQ0bybJN4AkqyC423DQeQQmI6THiLst2kkcAQRf3rnxWTcmLHXtfv7JUnHAZR6SBr+KM4BrJTmwbfbRSUiDgC6rDZBfdZTUkVyiwW6TKbX3clLkr4LVNiHA/wCqNGCUZkOPU7GwSzX1a3ThqdyqrTxEspwzLJx+oeSdTe38lceTyzoLYkp6Uua94LQGAEgmzjc2s0cU4rbJFstQxXMLOZF+epF7+xOgs1B1XiJsctl6FcYOTJ5eRMqYHrIA9ZAHsqBC5UwPZUAKAgBcqAPZUCFsgBcqAFDUxE9KLBzuQsPM/wCl1FkhjBZSSQjb0AzRNs4PytsXjW9vqudFm1rYG4ibcweRV0dyiTHU1Y4Dsn/RNxQ1Nlylxh2bK8X9qg4E1IJsxCJ2gcL8joo4ZPKIajD43jRtjzATUmgcUwPWYI5mre181ZCedimcMcGM25r3CJkLgWhzi4jcSG7vjdY7ma4L6CZz0rmmxovnDfuo5M7D1j8uQHtttxcOAU84Qkg1s5QulqXEDSMF2mu7QLTZx9eSm5e2DRPhPiuzk5qGFiYCWTA8GpALlRgD2VAhcqYHgEAKAgBcqAFypgKGJERQ1MaJ5W2Y1vO7j9L+y6QxrGjigiLsBPO2FzpXODDoxpbZ1x+K54FcqgpeTozkkaKctkIvvt7Vs4M7wxP0e091xHiT9Emx6UUHh0LiRY67+alkhugdLMSbnmfBWJIg2wnhuLvj/Ebct496hKCZKNRoNU+PMfo7sn3hV6MFncT2OVdJGJiarfl7sYaxvjpd3xK5VeeZYN1NbGSa25A5lUrkkFazCjTzGNzmPLWB12EFvaG6/NOZJG06LWZWTPO9zg0eQ3rdaxa3MtZo02J0gfrmt4BdFZMcsAGWGytRVkjLEwyJlQAuVAHsqAPZUALlQAoagB2VAC5UAOyoEPhhu4DhxSbGj0zsxJ5/TT/BAMuwyNiADow9x1Nzu5BQyGxn49uXPmYxzfu72NhcjkGnkuZSrZOhOmaiSnfvAtxstsZGZxwQPkd4/RT2I5Z4T30dr4p4IuRGaIEXDvZxTzgCJ9IQLoXImiGTsNLzuaCfclUkkiVNbnMa+UucSeLifeuDOScmdWCwhcMoXTyCNlrm/eNhp4oQxWMDQ6/B1tONvFRe8g8HZdjsIayghB7LnDO7zcurQ2iZKqyWKrCH72nMFpUzPKmwHVU5bvBHmrFIpccFfKrCIuVIMi9WgWT2RGRiZUwPBiGxkuUWvrdJANDUxDg1ID2VPKESsFmk89PZx+ijlDSJsPoXSO7LS4N1dYE7tyUqkVyWRhkY+N7iSG3N9fBSg4NEZQ3MlsBhhL+vfYsBIA3kkW1C49Ck1ydGrNI6eJw/gtrWEUJ5IamEHTQ/AJqRFxBslCW3Nx7fopKRW4kLCGjQ6/FSIDm1F+8N3HgngaA+2lXkpS24zPcGi2+3FZLqWIGijHc5k86rkxR0PBYp6CR8b5WtuxlszhoBdTgiI9kWbq4wO8R73GyIRzIUnhHYoKshrWA2DQG+JsOS7dKHpOdOpuPhxcg6ghS0Ee4XxUxy6OAd8EsNEspleowlru5p4JqbE6a8Auow5zd4KmpFTgyuIypZRHDEyIDB7ImGQlQVEcbe1GHHjdQkSTwVKl5e7NYC+4DcE4iIsqmINbPYMycnrHho4DcSVRWqOPBdSgpcmhZshHHlc68nau624DwCx9+T2RoVFIqPnhJfHJTS5GmwewNeCBfUAG99d1uCUpSRJQTDWy+L4dFeKKUMdoSJbskde+8PssdSU5F0IxXASrtnKWd2cOtff1bgGnx0UoVqkVgJUoyeTgVVjzYyGwkOJNtNwXQ7sW9jF235NLSYm8WvbcFdpyiOrAWgq82/QKvRgsU8kzqcP4+CXANZKNbRBguRp4fJTzkrlEGl/Dhy5K5bRKvJituaq8jYwbhjbnzdr8lyrueXg6FCOFkyqxLk0tllpka0Nu5rX623Nd4+Kk8pCXIY2bp+sqmDg0kn90afFXWscsquHhHRi7jxXZXBzWyIi6kiI06HRMC1BXOb4qLjkkp4C1JiLXCztD4qtxZYppkktE126yWcDwmUpsKtqN6mpkHAoSU7hvCkpIrcWMDE8kSRlwgZ5kY0umBdw+wdvG/S6rqLJZTeGaWWtflPaGUD8O8rK4mtPcZhGMgNILrHhzTnSBVfAH2hoWEw1Lo2mWQSMe46ktaW5Qq6UU6mAqyahkrCOGwzRNvbgXBaOzkq7+DkWzMOaZvrfRc61WWaq2yN9ZdeJzW8smieQm0ASpqk7lTJFsZMIMN29rUclFFjKFbh4bqNx4fRWqWUVuO5x7HZy+eVx/OR7tFxa7zM6FNYiDgqkTCL8Skl6sPIIjbZgtw8U5PYaNDsBDd8r+TQP+o3+i3WSMl29jZhdT6HPW4t0YGOagBbJkWKWoBEsErm902UGixNhSixPO4Nc3XmFCSwWwnlhaamaVWmWtJgurw5o1CsTKZRQMdFZWplTG5EyI6yT3Gi9RVQiine4ZrMAb4Ekg7/ADWStszVRewNwuua50kZZYhlwQdByt7glKbSQRW7CmLSnqKMHW75R47rqFF/3WWTWaYOlNyVsUmZJI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5" descr="data:image/jpeg;base64,/9j/4AAQSkZJRgABAQAAAQABAAD/2wCEAAkGBhQSERUUExQWFRUUFhcUGBcYGBgXGRgYFRUXGBUYGBcXHCYeGBkjGRcXHy8gIycpLCwtFx4xNTAqNSYrLCkBCQoKDgwOGg8PGiwkHyUpLC8sLyksNCosKiovLSwpLCwsLSksLCosLCksLCwsLCwsLCwsLCwsLCwsLCwsLCwsLP/AABEIAMIBAwMBIgACEQEDEQH/xAAcAAACAgMBAQAAAAAAAAAAAAAEBQMGAAECBwj/xABIEAACAQIEAwUECAIFDAIDAAABAhEAAwQSITEFBkETIlFhcTKBkbEHFCNCUqHB0XLwM4KTsuIVJENTYnOSosLS4fEWYzRUs//EABkBAAMBAQEAAAAAAAAAAAAAAAECAwAEBf/EAC8RAAICAgEDAgQFBAMAAAAAAAABAhEDIRIEMUETUTJhcbEUIlKB0UKRofAzwfH/2gAMAwEAAhEDEQA/AFS5vE1Kt1qJGGroYaubZ0EK4nyqRcUPOuvq9cmxR5MFIntYyDKsQfIkUws8evL/AKQn1hvmJpP2Na7KjzNxLTZ5sce0qn0lf3+VHWea0PtIw9Ib9qpQLeJroXj5Gm5oHE9As8dst9+P4gR8xFG2ryt7LBvQg/KvNlxfl+dSDGD0o8kLxPSYrUVQ7HG7i+zcb0zT+Ro+zzTdG+VvUR/dimsFFtitRSC1zaPvW/8Ahb9CP1o2zzHZb7xX+IH5iRWs1DKKyKis462/sup9CPlU8UQHGWuStS1qKwSErXLLU+WuGWgGwdhUF20DuKLZahdaAQC5hPChrmHIpmy1wVoMIoa3UZtmjXFQsKjzGoGyVrs6mIrWWhyYaIclayVNlrWWhbMQlK4a3ROStFKxgI26yi+yrKIRepXxH8+tShR4iphWzZU7qPgKIpF2FcmxU31ZfCPQkfKt9gPFh/WP61jA5w9cnDUV2J/EfeAf0rOyb8Q94/Y0LMBnDVwcNR+RvBT7yP0rWU/h+BH6xWsIvOGrg4emZX/Zb4T8jWZB5j3H9qxhUcOa57EinAsg7Vo4aiYU94dTWC81M2wtRNha1s2gP614g/OiLHGHT2bjL7zHw2rTYSozhK3NmpDbD82XR95X9QP+mKY2ucfxW/8Ahb9CP1qnHD1sWyNiaKyAcC+WuaLLbll9V/7Zo21xG2/s3FPlIn4HWvNwW8a67Ruop+aF4npbVC9UGxxG4nssy+hP6UfZ5lvDchv4l/URTckCi1kVrLSSxzKT7Vv4H9CP1o+xxZG/EvqP1E0GzURXBULCiLyyAddaEKevxNcxUwrWjHiK32YrYWiA40rI9fhUlbomI8vkfyrOz8vzqStg1jEfZelZUs1lEwsUV0BWwtdZaYU1FZFd5a3lrUY4rVKuYOIvb7O3bgPdbKGInKAJYx1MUst8VuWpftTeRDF1WC5lHVlKqNtTBkEA0VBtA5JFprK2tby0tDGhXfQ+h+VVbmbmF7Ti3bGvlvtJ/Ijbzply3xY30YOIdNCPd/PxqbZThqxhhPZ95qaoMBqvvP6UTlp0IyMiuCKlK1wVrAIyK5C12RWqDCAXE1Nc5ahxnFrKMQ9xFIOxIn4b0I3MmH/1gPoGPyFBIYYha3FKv/klroLjeltv1FaPMY6Wr206qFn0k01Myi3pDcCpFFIxx9z7OGf3ui1s8Zv/AOoRfNryx+QpuLAWJDU9uqyMfjDtbsj33G+VR3+MYpAGLWYzKCFVp1YDdq3BjLHJq0X7/Rr76HmiY+zX3/OkWP5ht2nyEOWgHurO/vpEhRpWxSL/AOVL0sXz/VA/Ws/+TMdsNd9+n6UTUx7WVXzzHe6Yb43AP0rQ49iGErZtAed1f+4eVGn7GaosMVsCq6eLYqCYwygbzcBiZie/5H4GuG4riYP2uHEeEtt6A0eL9ga9yzxWVU/8tYj/AF9r/gP/AGVlP6U/0sXnD9SN8O4vdu3MkZDBMkAglemnv1os8SuKsso0EnUeMbjrrNLuCYm0byBLcEh4btHeIRp9piDsPzprawNzvLlJBLEaoB0y7LPT96u8aJ8/YIs32YkB0kdMhPh17QTuOlSDtc0Nky6QQDmJ6zLED8/dUmEVlyqQPZ1MgmevQSJIE+dD8SxJW9ZTMAHJ0yyWgEGG+7Gh85rSjGNWjRbk6RUucuIXExCDIs2mDqQT3lYQQZ2O4oUYy3eV7dhH7W+CuVtAsgltTpAE6DwFWriPCLQdYt2wWkyVUkkETJ3Ohmt3sKiG2VRQc6iVUA95SvTzNCMHTZSUsbpJbAr/ABu/YRc9hAJCD7UbxpPd00FOsJiC6yQo0BEMTuAR0GuvnSTmy2Pq+ugFxPCYIIMCemaKk4MoxFpkzvCZQMrZJzLmgkGTv41OMU20y0oXj9RaXkRcRsnF3GYDsiD2bBszd6I+4nTKd6m4bzF2N66XQszsQYbaIXqNfZqycO4ELL3BaYgEJoRm/HrMjzpBxDlqXxDm4qBXJ7wgHMqvIObbMxUb6ihLE1FUUxSxObvtS9y0cIaUP8R+QqXiLlbNxgYIRiD4EKYNQ8vCbZ/in4gVPxof5vd/3b/3TSUc/wDVQs4ZiHdEJYkm2HJOXcsREBQdh41Pw/HNcuXUIEW2CgiZMzvJ8qi4Mv2dvw7JfDfO3v8A0rOCL9tiT/8AYB8M1WnFUbzL/fIPjsWXCjMFIKvAmdPHXb9qYWbxYEmOkROx9aVdkpukP3QA2seka69PLpTHhrApA2WF1EbT099R4flTC2qoQLYDYnESJhrf5p/4opUH8+hoS7eK4q/HXsz/AMponBnOr5hMZSANN837VWK0PKE+HPwcYfiNtnKj3HoY3iNqDuAlffRtvDoJIUA+/wAutB39BtOv600UUwtVK9LX1CcNfK9QBrG243038KrHMQQ3WLblSyx1Y5Y6bR002pzcykyQZHgxXTwMb0o41w9TcPtzCwAQRECAC2swOtCQuaLUnruXbh2MPZWxkaMiDN01Qa+lJuLf0BPg1v8AvChbOIuYdUKNcNs6FXYOIhcpXcqNxHltU/EbpbBlmABLIYiCNU0Om8zSp2g4pcLi/J6UB9kvv+dUfi7RjGif6NfnV6A+yX3/ADqi8a//AC2/gX50uJfnQOn/AORAHGOImzZ7SMxzqkEke0twn+4PiaItyQDmTXyPwkmuzhLF1Cl8OVzKwymNQHGp8IY0xb6sRBW4feB8jvXbPn/SVzrN6n5LoWQdZcaAnZRtAO5qWxglEKtxvcRpIHSNCdNNOlHNbwmpNpjp1108PaoZeNYUGRYafGR883hXNHD1L8v/AB/Bx9VOmvVX0u/5Mw4Rg2S8W2++egOsL0kjU1tcOp0NyTpK6n59OvurX+V8Jt9W/u1MvHcPEDDfFv8A3XTjwZlfL+ThnkxPtQObVldC6k+UR+tbon/L1j/9Zf8AiH/bWVT0svt/v9xOeMkwGIsl0K4ZFJOXMMsrm0Md0T7R+Jo/s1UKgZs0AASJPdmYOh0BpPYwV5biQrFQ6nRIAhhMyPDrRtu0Tde47QqNlUATOQka6awSdPnUpySV0dME/cNtYtUdVZT7JbtW2AclozbDUAb+FLeYrqjE4VgJzMmUg6AG5qZGjAjz60Y+EbLDEHDFR9mT3ixuZgJOoAkdfuihOZMMxSzctAZUVZWZhFYk6noIHnSzaS/N7lMSuaDuIWWzhmyhF1He12AMaa6+fnXHEsMcuugVkaf4bitp7gaN43bJtOB0Dn3hGIA+FQXyblljp9osrEaZx3TrGmoNNHyidK1IT8yqDhn0Hdykf2iz/PlXXKAMXMy5ZFvxH3Wnfw0EdKM4nwx7lm4qiWZdAWG+8eHShuXsLcsdol465UbRohZuAEkb6gCi4Vk12orjyv0HC/P8Dqzb+0eY9m316zd/Qj40kxeNu3cResSpREQgFQYZlBOsTvNEcW4xbwzZrzZVZUCnVpOa7+ETJUKaK4ZxaxiIu2buYL3WXUEFjpmBgjykUso8tJghNY3bV6Nct/0RkQe7oendonji/wCbXv8Adt/dNDYbjiZ7mYknNGin7pZfkBWcQ4pbuWnQFhnUrOWYnykVyOUVqx7uVkPB1+yt67Wl08yST8hW+D2SLmJkRN2R5iDBHlQuGx/ZqF0aFCzqvsk6xqOtdYTjRU3C4JDEFQI7o102E1SeWDXcG7l8/wCQbE4YtccAdGBOgmSygDTfajMBZCKRrJ1O2h6gQBpQlziQJJg6knbxM+NDvzAEnSdI3A/Suf1OyCA4of51fn8No/8AK1T4R1WZIEgbnwn96S47jSG49yGUkAGDMhRp09aDTizjs7hUNbaFIDSyhyNT0+74dCJoLlytPR0PKvS4lixGMC6GDJ8Y/TyoO9i1OgP8z5Ut4zxCzbbKuu0QZ3mYYbDWl2N4naBiGO2xKgepmTV02RhllF60G3ce4uNq8AkaZvE+6oeKccQ3CMveJCZvwwYB13I+FROlo6w3xb96r7sM58Mx+elaNMSTaLLi+YHtMFXKwCx3lHUCDGw/970dg+Pdvh7iMFzAZj3VXQQQVyjUyNZ8qqN2/mYsdySaYcvXVN5Q0hWlDBI36adJAp6SQnN8rPfV/oV9/wAzVD408YpyQ5GQeyubrr7v3FN35kfslACxr0bxP+1Si9xa5JKkAsuUxO0gmNdDpXNHKk9FYScXaIBiV/De/s/8Vb+tr+G9/Z/4qkv8y3JWMquV1OoE5xpodtvzqXGc+ZFVsoIhA3WTHeIjSZnSun1pPyW/FZPcgOKWD3L2v/1/4qBGFXwv/wBl/jpngPpFF0sBbywJ1JmJ0osc8gJmKCB5+Amt+JyR0n/ghmaz05q6Eowqn7t/+y/xVKuFX8F/+y/xUfY+k20zRkYeBOx/nzprhuc1ZoCdSPa8Ax8P9mmfV5V3f+CHoYv0lfGFH4MR/Zf+a3VgfnFp0tf8x/at0PxmT9QfQx/pEC804nWBnIYiMmgiRuJ60dhOPAM13ExZm2vtSB3Ll0CA2pMMNt6GwnOTXRnt5I22Mg+cnekHNNx8RcTtFzBVygjSJOunWss6T739TKDlo9B4JxvD4l/sbi3MqtIG6yyRKkSNjRHMLhbYJIAzCZUNO5iCPGDPlXlPKuG+r8QssTCBypjrNtumsgaTXquMxlm8vZ9plnrlaBBBO4GtW5xnHbRNxcGUnE/SZbDIipdu9m0tc7Ts85nWFhsy6dSP1po/My3zau2WZbeZAynQg9pDhoPgfEiIqk2eWJkewQCwbcHKzLEbiStT8Gw6p2trMSGAYE6AyCrFfEZhHu8q5pZnx14LPFW2ejgtGh12Om/8il2Lx3Z4u3I/pLLJrpqrhtfiam4NxRblpC0Z4yt6qYY/EE1W+ceIgvaZSVyZxPXUAT6bmr5JVG0DFHlKmFcwObvZ3tuzZkK7j2iB7zlI8prvhDrYvPcXvM9sKw9ke0WBMDeIFV+zdvXGOVba2RIJ7rLDGczBzJIGuw8654tzT3kSw6dnblVGUDNO7MQoHQbH3nWudt/Ens6pqPwrt8xxhL8vc/iJ+LN+9CYbG3bxYpcS2AYVWSc3hmO8ny2mswsrcuB8oMK0gypDqHBVuohhR/L/AA5gt51A7O2mbMSMoXKWBLTvvAidqhGDtponDj5MsYrMittmAMeBI2pTx93LW0DsiEEsV3kEACff8qPw7dq0W4PpsB+gpHxTiZ7Z7TQoQlQQCxLAgCfLeYHhvQhB3dArezOF469/RMx1eA5EsAQNIPWSNT51JxIOkh9jBVoyyD4joQR8q4wVnLf7I90jMWZpB7i5isLrHdHnp7ql55xK9siI/aRbQtBOUMwmF66LlBnWVPoK+m3ugvil8xBdU3AwXoCT5AESfzphw3hN2/aI7VgFXKqAGCNdyPfvUVi2UDZR7alT5g7/ACptwDHdhaJNu45yvprDMc2QBQNh3Sdds3vpxfgEONbKvxq0yMqupVonWNZ0G3oasPL1y09h1uFQQrMQzAAgCdtTOmgEmTTnjfKS4axbuXGN29dt5Tm+5BViAZ1OXMJPh50ZjeUxcwrxZyuiW2twJLG4AcuUdddfStNKNJhgm7kiisrL7SlZAcAiJViYI8RofhSfFWoc+evxqwcd4u1x0W4AGsp2RMgk5TpsPlpSHGNLSNoFZKnonN3tmD4Uw4Fgi10N91CGJ89wPjSxGq0cvYa6bfdQ5ZLFjtGg/SjN6EirYwx/Mq24thSxUd6NAJ1jzMRQvE8ablkdnPfMQN+sj8op5wHBAXXDEjN3iYB+8PEeEr76P5Z5ZGLxTIFe3YX7Qv7JljICSNvkBUFDekXcaVtlUucKFi2pzlgwlhDAKYUiJ30PShUR1ZWe1cW3mBkgx7zHrVs5js28the+FzNlLEd6z3BbcD7oJVt9fyp6MPbGAPbXSim2VysNzmZlIBiWCgAAeA8aZpxdSKLHe4/sVHiNpUuBlXW5bGUk6sA0ZgDuJDCfIUEuKBIVrZuZQ2cLpv7PeA0jQ064GgxTPiMUc6WbYRRsPs9FUxuQNY6lporlLClHCh0LXFzMEKubZiYYyQIAjXxppQpchGuUqMxeEsPZLpNxVAdc8KylUgq3h3yJjQmI3qO52d0N2JAGu2kTtpQ3NeJCXrlpYW0HVmCxqSsySPCYA6ETp1fcE4Gi8Pa4qL2jQ4ZhJClxCg9O7I03JO/QelyWmGbpWzvD44qCImWdt/xuWj3THurKFrdc3OXuT4op3LGDZDcHiwAA2lZBP5j4VnMHESl5EABOUnwgk/4dvOnfC+JWXZ0sqypPdzwWYAakkaSWzNHnoTE1V+N8LuPiu8CocwGMbKNdAT0Gx+Fdnpr4ntm3F+w1e2MRCYdgotQ9y+0yXIIyrl+6JJ0gbHXQkg8UvWLLlwLmUqqP0bMGOux0ymfh50x4GLKQuyIYCxOZurMZ1M+P/onne0PqjZVzSVIidDIOnhoDp5mqyxRlG2IptSSYh5S4xba8XxWqkuXyiAIVcmg1MmRHUx5zHxXmJ8Zi86KFBi1aQAQEBhV06kz+W1VVUKkBlIJHUEHXyPv19asnAUS3iMM4bNLmQREFRI66zNTilKo+PJ2KKhc37OkMMZh8RgbgF1YzkupDSpjRhInYxI8x4g0o4njO033mQP0r0zm827uGzuARbdW66doMuka7kV5xxDDWSPs9zrox28IY0c0OLq9HJiuWxX9cfsXtW+72rAN4xBLCfDQfn4mnfBfo3a9bLZu9vH8igcDgVDCWJJjTT0+RNeg8t4JDbjtXTLd0hjqoUaEHTUgn41C60jrePk7keWYvCtbZrbalGyxTRcZduW2XMBbXvMo7ueIOoHtQdQCTqdPCmfOt4PefKUQIzSneLltFJaFgd1VABOgHnVXF0xAkCaKn3L48Wk/bsepcjYWxbwed8ue5mLNIlACQAD00E+cjoBSzC8q2sPcbGXScSheUIGQqzNIZhmg6wJHUjTURQsDcY3AuYgEgHUwQNTPjVh5i5lv5hYW59iFByx97WTO5gjTwmuj1VVUcMsbUm27t7B+P44YjFXLiDKJAWJiFULLHaTGw09daM4PgkDEsEdjDDOsgnMBlB8CJOvUR1pzytypZu2sr65okzGvr0phzByp9Vs5rfftHQMDJVuk69fnXO58mytSikQ80cp21nEdobalAWUQYcgxE7rMabmdKAwvN1m3btiYKhRoNGgQJjr51YucjbtcNyYoq9+9kyJ+HIwYtprpEE6bkDzrPIPA8Lme7cOe6oGQbhdRDZdQx6SdvDWarBSTqxJRUouaWkAcz8au4nFIBmWcqpbYZcvaQNdTJOmpgxFW+yhOBv9oclq1bdMwcEu6rkQow2GaPl4wm524O13Gg2oGe2DmLRBBIJMajRVA6nWqzicRdS19VghZW4UXUExlDaDw09wBkzGlx5PluiiTlCKjq+/yCeWOTLV8B3uZfHYATtM139IHJYwqBl1UgEMOuwJ/MfGrPyVgQCVvWmDXLGRlYMpBDAnSJnu1ZvpBVfqi2Ajt232Y7PLmOVkYqM25MAdevhUYuXIE4R46PnUKRHnr+Z/avZ/oysFrNkwjKxNtgTrl7MGY9cw93Wq7zL9HAweGtXm7QOXyFHKME1kSyAAkgMfDQ055D4tYtWwt266XAzF+4XLCSLaWjsjeZ/F01ItODeiWJcYuf7DHme5Z4a1zsTmxDjKmbU2VaO8NNW3AaZAPl3ueTbmMGFcqA3aqyWiTDK8EK5O2TQjXqV0iZS4jij8RxmQAEXWCqNSoVQVzzvADEZvAFjuRXpmDtHBW0stBCqIZY2JMDvQQ0+XhHlWCp0NlqMEvL7/8AR4vaxDC+guAHLKZbmyldIMkaCPEbDwprzJxa3ftJYt21W3aOdnGbM7QRIzSVQBiMvvOug9Dv8l2Tca8tkOTmZrV0TJcyxVmM5vaiR13FMLHALSID9WVVMHRBmQyGB0lgwI/LetwewvPDkm1qu3i//Sn4SybPD2s3bd1GFpntowUs6tORsqjMCHMd7UabxpTuWeKtg8QrlQV2KsNBIiSOhHv616xzhxDsLli5bGaLbIddMpZSoaVMajxBqr8X459bt9ncUBQwaFjUiY0OnU9KlkzQjUX4Bjxykm60/wDBZr/BsLbtYjEKgPbqSC3fKu40CEzlhjOm0HoAAnx/F0axkL5AHzElTqPDoB3jSDG8eCqto6W7RKhmM6+XQCdPhQHEeIo9lwrgkjYHzk/I1KfUybqK0V/Cen8b33D/AKwPEfGspBauNlHfOw8PD0rdc1MTlFeC/cv8p4VsFbU21kie1EC7mn2hc3Guw2iNDXn3FrT9tctlmuJauPb3iQjFQSokA6V6Dcx31bAM4gmyjQOhyk5Rp7q814Tic+rkMWYuxPUkyx99ej1Mkqohgi3bD+F5EuLNi8yNMlSTkP3WAWAR4gj/AM3xMDZNtGNpAoAbO0BZjde0P5zXjyY9rihczaLIk54OaNA3kDptS/FpcjvXCQuoBIHn7IMDWdvGhCdKmjTje0eqc1Pw65ay3cRaVxqjICxB8JtgyD4ftVR4Ly1cu3AwbKisGDjMjXFVh3kBErIMgmKTWsSiwezXMGDZiJB1BGnzptc57xJOmRDAAKAyADMiSZ360Vxbtj3OEeMX3L5zDi1t4C8hZS1wC2BIkkMBI8Rlk/rVH4JwC7iUum1r2S5io9ptdQnTNEkA7mB1mlGN4jcuPne4bjRBYnw2Ajb0HjXun0f8G7HDIMoS6VzORM5tWk+G8a7wKNerLk+yC2sOOl8Vnhz4cqwYQWRlYeDagrE9GEe416xylx/CpavPDm3aRrilj3M6Lm7PzJ0yg7wfETQeY7KjGYlVBVRduAAxKxcaQI2AJ08ABQ+D4gy2ntggBmDlRuWWMubwRW7w8e6PxlZQcdpnb1GGclCUf6kv7mnuM9x3Yyxdsx8So7ze8iffT3lnlD/KOdQwtsqZkYjQtoEVv9k/azGvcB1iCvwHBbj2yyIxVUfvdNtd94q+/Rwv2YC23Cqxm4RCOxRQMr9QsmR4ltprYYc5Ns6uvyPB08YQe73XyR4bftPauMDo6llYeB1Vh86Z8C4dfxt3Khl4mSQqgT1952Gpr3Ln/kOxfRbxScRopKjW4NjmG0gfePQRrpXmF924WzrYYZ7oDSQrdmASNIGXWfOIpnp77Hi405vRbuVOGJbxN23cOnZ3EInQvmjToNtPWrzYsWrOCgg5VIJAAYghxEA6SG67aV5lyM+JxLi8QLzm4R3iEhQBmckDYNA0HUeIFXPn3mZcJYNiQ+Ivrqq6LbQ7nXWTBAJ8zAiDJY238i7mtRXcqvK3DG4vxBr98E2LICAAmJHsqCOg1JMjpTj6TbNrh/ZXrNlYKujLmZQSDbj2TIMFiY3gTRPIPNOHt2yjWxZYAtmUdwdWzdU6nvE+tU/n/mpeJXxaw4m2oZFZoUMTBdzmjIvdXc7LOkxXQnqxJ4MkcnGSoG4PzdhLrAYi09py0K1pmZcpOmYO86HfQ+OlN+Z+Ovh7afVgQtwyLzr3xEMMoJjXxK9REzNG8n/QiFHa4t1un7tu0xyjxLNALHfQQPXo3+lKxatcPW0U1zKltgNFKkHXwBUfl5UVG7ZGE/zKL3sqvAOMXQli7cJuF3a5cdnZWKAgdmCCAoiPIaaDWhOd+aji8USJFq2eztLHh1IHUnp7qSYTiBCC2f6O3nM/xZRHrCoFH4iD92mXLPAxevWC7KQ17O6aglVJJAI6F4HTQ+VBrkteTrg1ik5y8XX18F34Xw+9iMGtvHK74d3TsiHAcP7NvvE94EmBIyyRBINAX/ocvl3Nu9bFszAec5BiVbKpgGIJBho1HSr7zGo/ydd7QBRlVUC6ZYZeziNirAERtFUvAcwXh3TfuBTpLEPlH9bU0mTJCFJk8csuS5Kqb9tEnK30fXMLfW/duEPbzDKqyhDAEEOTr3vLoNNac/SPw/tsLauEKxtuQQQdnEToRGqj41WOI825ma3lu3GtsFJvPC6idLSHL18aScb5zyOBcDMMoeFygKJIgqCPD86k8uuMYnTLpZtfiMj1ZmN4zctsjsxDRkVw7gjswMqzqdjvTBPpLvrCauzbM5GVe7OyqCx9THlSbiHMq9lCqZYPqYEZlUAxrPWkIxJe6iD7pCTHUr1PU0sPUr81/wBxVLDe1aLHxzmy9l7S8zXO8AVmBrMEDaP3pWObgZ7h08x5fvWca4dca12ahmOYExEFdYIMCNYkUmscvYgKQU9IK+I86DxRXx9/qPm6iM53gVRr28je7d7SSBGcyRpG86z8xG3wEvYa4iyQADnjUSdydN4is7bKBBIMovpG+o6afnUP1vMslpMXNzrr7I18tqLtaXYnklbTbvR2nEmAAhdNOvT31lD2VkfH51qk4oW0N+buee2sm3bUqhKyzEZnK+zIGkTB3J0qp8O4u6Kx0OVSB/W7vT1ojE8NZtPZXfWAJ8e9QF7CC2rDOrSB7J2gjfp+ddDak97ISdVxVIiw7ns31P3Rv51HaTMY/mIrdtoQ+o/WjODWFdpNwW48pLeO5FFukTW2kaR5A8f5FSYhwqxoR7qvfBPo1tXhmW+rx4MSRPiuVSPeasC/RwlpQbQR3BkhgFkdQGOYg+dZKT7IpySTV7PM+XFPbWnNssiOrGFLDQgyRsff4V7dwvmfQAEH89erGNWJ8/yqLhmAypIttabqr5X18mUmR6R6UeuMZdxPpr+VXhce5CdMExnK2DxGa61sl3ZmdwzodUbUJIG4B2OpJMzVe459GS2LZuW8TnEgZWQTqejK2uknbpRHG/pDS2QoWRJBYyF8NCe6xmZ16RSriPNiZVCP2j3dQgiFOo724HX3Uk1jl2Wzs6fJnhTU9fMY8GsPbQWhDofbHsFs0k21aTDQdSR1G29ehtdtWLSdihIdZCew3sFgDJ7rSANdvLWl3JfKltEF1mW47CS6+ypO6oOgjcnU+Q0p5xG9aQS5VdvaIGvTemhdU2cueanNyXl7+bKvdxN68Va7mt6ZVgyqzGXNliZMa/CBXlf0hf8A5jjTZTAM5e6sr7iAK9N49zLZtWixYC3qubfKVPd03IlflXjHEuJfWMRcuzOdiR6Tp+UUuZJRot0m8mx1ybzP9Sc3FXMwR0M+zlJXKD19uW03IABkmAfrN3FYoFmzXbzgSx6udzHgBOm0AAQAKBsgEgEwJnQRsDr5sdpPidqvH0acvtcxnaBSyoNH1ARjGu3eOWdPPzpLcqXgvSw3J/F4PSOX/o2wtqwBdTtbhGrvIKkjXswD9lHiO91JJ1ql47lH7S5kW2vZm4rNFtWItn2mCwdVWdo1r2G2pAgmfPb4147i+YAcReYah71xhrEqTlXQ6HugHfrQyTUVbOfBCc5aLbyxzZhFXJ24BLMzFikSxk6qTAG3ejSNam5r4Rhsciq7l1VswNu5qWiJhZB08R1qp4O0t6dUQKMxZ9BExpAMnWhuI8w4LBXAuS9du6HRTYQSJBzEZttdKlDqb+GOvqPPBUtvYubk3DW8dbUm4yLmzq5EyiljLIo7oAiAJmdd69j4PgMOEXs7Fu3lgCEXTTSGivDeNfSJiTce1aRLCKxHcQFm82dpOoPSNzrQtvmS9dbNca4W8RKRrPdAgAelaM2n+Y649K8+m6PZ/pBxKLhOzBAZnSFkTGaSY8NN682Qab0BaxbsZjWRJY6nXcxSvAcauFS+aR2kCQPZif2qOZPL8J3S6WPSY4pu7t/YNxNxvruKyhSReI70xpK9NelB4/gdy7njJncKIGbyP+0df1rjD4otevuDOY9oxGm4Yt7gflQ68VutbxBtuyFhPdOU5YmJHQqK6Ixkl+WjgyTjKHCTfy3ryCcX4bctOq3Csj7oYNEfijY7d067UVdshBbuKZJumR5gNGvuIpRbXvLvqfDumTuD6Ua92VVZ3ZSPeLk/nVN7v2OCNar3OL3MuJUmWXxgqpGp2EifzrLnHrt1IYhRPeyjLI8DXBwDsAM6GOhkbgjp6muMJhCQ8CcrSY8M5k+n7UrSbuhU32snu3pyKAFjWY3IU6nxrVqzv94QSNN9TuNes03tcIJa2QsDUkg+K6dZ3o/C8KVNRO0a69SfDzpGXc3J2xPhMCcgnTfTUdTWqf8A1aspQWzzC5iXO7R+U/DeubCAf1hBrt7k1GF1kVc5jHjKY2zafCsdgEVY13NbVTGnj+ldtbnfT86xgjhfEXtMGViPCCREeEbVe+EfSxibSxeRbyxoTKt5S2uYeuvnXn624j+d6cYTErlCnpp5Urm49ikYqWmX619KpuQMqoesCfT25FErzGb2juGHgTlHw9mqCLYI0MDyrlMOy+yf0NQlkcv6jojFR8FqxOE7xKZ7YJ+47qNesKYNWHl3gdkjPmtXLg0liCx13YAZgNu6NfEmvNrfF76NB289PzGlN8NzOD/SoCNtv1X9qSPOPfa+oXxfbT+h67wW9csowukMzsdcuVd5SAdvICdqaKtxzokDxJy/lvXkmH4yjIVVzlIjKTmA1B06jbpFP+FczX7S5QwuoNlYyR6Gcw/OumHVY0uPYhLp5yfK7LrjOC2yJuFST5CPPXelx5YwuIQ2lw9qJgkIFykifaUZg222utJ8FxR8Qxa5KWwNpjSSCzNAIE5hJ3MgBtYsPLOItAh7QYI0j2dbkGM2XcKDMMwBOukbs80QrDOKuwLDfQpgV1Y3mP8AHAHplE/EmrrwrhlvD2ltWkCImgA9dSTuSfE0q45zIllc1y9bsqdp7zsf9kT+9Vbin0o5ZS0huH8T90esAa+kD1pPVjWimPp82eVLZYueeOdlYypmm4QhdR3VB6M3QnYV4qrEEg6Eae+rJjuPXMUuW6xifZGigzpp8KqfHuJi1dC5GYZQCw85g/DT3VDJeTse9+EXR9OpTau/v/FFk4C04iyJ/wBIn94Ug5mwwKu+jPna4T170bydYE/E015bx9vPauk5EDbtpqs/qKQcSxwWyUEd5YOniK3S4m3JvR5nWZlFpLdgfHrAV8/V8p03kge40Xy/hHuMB3/GD1A9qCAdQOhoa3gTev2Z1U27X7N6aDf0r03BcPS0qsYGUEyYA27xPu1Nd2OCmux52TPkxTfGTW/AnxPBmttCksjbNHeU9JjQiNZ/90tPKjrZuFsuTMXkHLA0iMwHe0iAaL45z0qAixbN5vaVpHZhQcpYrGZ9QeoGg3pLguOviMpxDs3ecL0VO6piNgJPnXPkhU/y9j0MfV5M0IwytWvf2fuKGw7hbqZoJRNdu73tKL4JcAtNA3hST4CdPzI91RqoZ3DECEQSdBoSBE779Kms/wCb27n3mLLl8BmifzJ+NMBV37a7/wAfYFsKoXKCJF3adYAkyOmoit4fAEhSwy5csZuonYDfqfjTK/wZ0vW2JDM7NCiBqFJ9OtWjH8vo9u2bYZGDKW7TL0MnKUmQfA/Gty7nEqVFUwfAwx9j35iPlWuF8JdrfdBg3Y0IiBcOeZMnQCrseHKfH3Gt4Thy21yqIEk666sZNDkLxA/q3hXDWaadhXDYakHFJt1lM/q1ZQDZ4qLVby0wXC+NSLYHhVrIUKbNskQPE0XbwB60cloDYVIFoOQeIFdwoC7+HzovCWhlH89a1jF7vvHzonCp3R6UreiiRBiTlUnw/XQUDY4tcA1hvXQ/EfrRvFx9nA+8QP1/SkuSGgdDNZJNbDbXYeWuNITlaVPnqPiP2otbSMJWIPVT+2lVbENmYdI0ri4xRu6SDA1Gh/Kl9L2dDPJV+UWtcLG0H1/ei8MW6MQegOo+PSqvhOYri6GHHnofiKd4TjaONQUOm+u/gRSSjNd1Y0ZwfZ0XDB8d+rRdf7YAENZbMNdgS0ZSJg6a6UTxjm7E3LYSw4wykTFtAd9YnofMAGqbxHFhrQCsDLjYzplbT4kfCnlziaKwtjV9BA6epO1TWPWls6IrldlW4tavAl7r9ofxksW9+bX86f33c3CQuYEKdInUeFB8y27jW9QABrG8jc6+kfHyNNMDj07JFaAzIpU+eWIPlPzq7i0kmdXSZXHI6fZedfsYMaitkJIO2oI9502pHzNi17fKY0Cx8Ph1NWJlGVhdVWCy3fEwPEH9qiHAVvqXQxmGilYCkCNtwPdQdY9sr1nWS6nCoVTu/uv9+wnLRg7YH4p/NjS18LmBZ2AC6xOp+f5Vasdyi64e2LwyqonNmy6gGT0IEHciKrWEwv2gEkoXyd4yYJgEHwNWwu0eP1jXqa9l9iw8qqpt29O+e7Pgqkkx/PhXXO3E2e0cpIthuzbK0TJOWR94SjD0ilnA8Y1rDl0BZ1DIo8CxBze4T+VLe1/zfs2zzmz94E7AwJ8ZNUjKoUc+SLeS/p9ifD3FVQGnvWwJgwJLnUj+IUVytgu1SDGVXzNJA0yaanziucLavMDbsqpzW0DMWAyzbEk6zt5GnHLvAwrm2lwPlhn7ukxEDXXUj4VIu1t2C8S4cjXVW0GLfZkiNMque8PfOvlVtfhNs7oDrOoB+dascEYYgXmZYFvswADO5M6+ppp2NKxHT7C0cIUurktKSQJESfdP50YRUxSuHSlYURFq12tcuhqF2ilsNBHbCti5QYaupoWGgztKyhPfWVrAeZ9nWwlTBK2LdPYtEPZ1opRIt1htVjC7FjRf4vkDRNokAelR49Iy+p+VEBKPgINxFQ1tp6Akeo2pDg3EMp66irBxHS0x8o+JikFq1J06EfOnitCOXGVmrtgzG+tdPhSfLSmnZ5mtjYlB8yP0pknBVI73e+Xwrch+MaKuMNlB6s2noBBPx019aMwPD8wYtICqWJG8gaAe+m17lvrbaD4Hb9xQuJF23aZHTQ7MNRMzuOunUTR5EuOwXheFParPUr/eFOGxBOLvEH2M0eoAWl3LpLX1n8Q/KTTHl+3nxd6Se8XGnm9bV7OmCbio472/oO/rBuW2UpmRknQwRMmNNdtfdFJUxQFiy5aCqxPoYq0cJ4cULLIKyIB00G2ggbRVM4vhzbtta/A7AembMv5EULXLR1ZI5FivJ3d/dVtdyx8PxYxNlgoJCwTvrrtPQftTTBcQu2ZFgnMVIkrmZQizK5vZbpNV3kO8yh4UlSYJ6ezsPPWmeO46FvyZQCy0FtAWzHuiQJMfOiq2miWaXKClz3W0DNjr15LZJa4XGa6zEnQMFGY/hLMPDpR3DsKptIQIgz4/emD4+VD8u4fPat98L3biFdO+GkEanQiAw8wD0p+9m3bAG0CAi+A2MdPUmnxTUVRy9TBzyWvZfZFW4MGUXVjUXDp6xFGY/AP9WuuVAAXznUgfrR/CMOPrLlSD2kNl07pC+PWYpnxrhl67Za2iqc0feA2YHr6VG9jyVV9ADDcAZrPcyqWQCTI6RMjWdKP5a5dew7lipDKqiCSZG5MgU9wmFyIq+AA+FFLbpbBJuTIltVvs6ky1kVrBREyVwbdTx1NcEzQMDPaqBsPR5Wo2FBhADhaifD0xYVGRWoNi04c1lHGKytQLPM1Fd1qsphTYrqsrKxgDiI7yf1v0oisrKL7BQs4u2oHTwpXbOreh+dbrKrHsRl3GuG/pE/h/6mp1ZNbrKQswtdqX8eP2I/iHyasrKDNDuhZywPtl9W/umuuFmMUY8f8AqFZWVSHxIM/+L9z0PBmUX1ql8zr9o/qP/wCSVqsqL+NnuZ99Li+g05Q/oP67/MU84oJw96f9Vc/JTWVlOeDLuylW2+xsf739KtGDE9nOuY6+evXxrKyl8HY+/wCy+wbaEcUYDT7JP7jVa1Go9f1rKygcs/BKtdisrKwDVZWVlAJzd39wqNqysrANCuTWqygwkfX3VG1ZWUQHFZWVlAJ//9k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2" y="117695"/>
            <a:ext cx="2357422" cy="188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8905" y="142876"/>
            <a:ext cx="2487541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00021"/>
            <a:ext cx="2617244" cy="197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6199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571480"/>
            <a:ext cx="8712968" cy="3429024"/>
          </a:xfrm>
          <a:solidFill>
            <a:schemeClr val="accent3">
              <a:lumMod val="20000"/>
              <a:lumOff val="80000"/>
            </a:schemeClr>
          </a:solidFill>
          <a:ln w="95250" cmpd="tri">
            <a:solidFill>
              <a:schemeClr val="accent3">
                <a:lumMod val="20000"/>
                <a:lumOff val="80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softRound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Bu sırada anne: </a:t>
            </a:r>
            <a:endParaRPr lang="tr-TR" sz="2800" dirty="0" smtClean="0">
              <a:solidFill>
                <a:schemeClr val="tx1"/>
              </a:solidFill>
            </a:endParaRPr>
          </a:p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- Serdar nerede kaldı acaba, diyerek babanın yüzüne baktı. </a:t>
            </a:r>
            <a:endParaRPr lang="tr-TR" sz="2800" dirty="0" smtClean="0">
              <a:solidFill>
                <a:schemeClr val="tx1"/>
              </a:solidFill>
            </a:endParaRPr>
          </a:p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Baba:</a:t>
            </a:r>
          </a:p>
          <a:p>
            <a:pPr algn="l"/>
            <a:r>
              <a:rPr lang="tr-TR" sz="28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-Tuvalette musluklarla oynuyordur deyip Serdar'ı aramaya gitti. Serdar'ı tuvalette bulamayınca çocuk odasına baktı. Orada da yoktu. Koşup eşine haber verdi. </a:t>
            </a:r>
            <a:endParaRPr lang="tr-TR" sz="2800" dirty="0" smtClean="0">
              <a:solidFill>
                <a:schemeClr val="tx1"/>
              </a:solidFill>
            </a:endParaRPr>
          </a:p>
          <a:p>
            <a:pPr algn="l"/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3</a:t>
            </a:fld>
            <a:endParaRPr lang="tr-TR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61733"/>
            <a:ext cx="2000264" cy="223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143380"/>
            <a:ext cx="2714644" cy="25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315955"/>
            <a:ext cx="2000264" cy="234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5"/>
              </a:rPr>
              <a:t>www.</a:t>
            </a:r>
            <a:r>
              <a:rPr lang="tr-TR" dirty="0" err="1" smtClean="0">
                <a:hlinkClick r:id="rId5"/>
              </a:rPr>
              <a:t>sorubak</a:t>
            </a:r>
            <a:r>
              <a:rPr lang="tr-TR" dirty="0" smtClean="0">
                <a:hlinkClick r:id="rId5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0946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266918"/>
            <a:ext cx="8712968" cy="3519272"/>
          </a:xfrm>
          <a:solidFill>
            <a:schemeClr val="tx1"/>
          </a:solidFill>
          <a:ln w="76200">
            <a:solidFill>
              <a:srgbClr val="0070C0"/>
            </a:solidFill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divot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3000" b="1" dirty="0">
                <a:solidFill>
                  <a:schemeClr val="bg1"/>
                </a:solidFill>
              </a:rPr>
              <a:t>     </a:t>
            </a:r>
            <a:r>
              <a:rPr lang="tr-TR" sz="3000" dirty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3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28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Gürol: </a:t>
            </a:r>
            <a:endParaRPr lang="tr-TR" sz="2800" dirty="0" smtClean="0">
              <a:solidFill>
                <a:schemeClr val="bg1"/>
              </a:solidFill>
            </a:endParaRPr>
          </a:p>
          <a:p>
            <a:pPr algn="l"/>
            <a:r>
              <a:rPr lang="tr-TR" sz="28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- Çok garip doğrusu! Hem Serdar yok hem de yavru Tekir yok, diye söylendi. Bu arada İrem,  koltukların altını araştırıyordu. </a:t>
            </a:r>
            <a:endParaRPr lang="tr-TR" sz="2800" dirty="0" smtClean="0">
              <a:solidFill>
                <a:schemeClr val="bg1"/>
              </a:solidFill>
            </a:endParaRPr>
          </a:p>
          <a:p>
            <a:pPr algn="l"/>
            <a:r>
              <a:rPr lang="tr-TR" sz="28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Sıra divanın altına gelince, şaşkınlıkla donakaldı. Sonra var gücüyle bağırmaya başladı: </a:t>
            </a:r>
            <a:endParaRPr lang="tr-TR" sz="2800" dirty="0" smtClean="0">
              <a:solidFill>
                <a:schemeClr val="bg1"/>
              </a:solidFill>
            </a:endParaRPr>
          </a:p>
          <a:p>
            <a:pPr algn="l"/>
            <a:r>
              <a:rPr lang="tr-TR" sz="28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- Buradalar! ... İkisi de burada! </a:t>
            </a:r>
            <a:r>
              <a:rPr lang="tr-TR" sz="3000" b="1" dirty="0">
                <a:solidFill>
                  <a:schemeClr val="bg1"/>
                </a:solidFill>
              </a:rPr>
              <a:t/>
            </a:r>
            <a:br>
              <a:rPr lang="tr-TR" sz="3000" b="1" dirty="0">
                <a:solidFill>
                  <a:schemeClr val="bg1"/>
                </a:solidFill>
              </a:rPr>
            </a:br>
            <a:r>
              <a:rPr lang="tr-TR" sz="3000" b="1" dirty="0">
                <a:solidFill>
                  <a:schemeClr val="bg1"/>
                </a:solidFill>
              </a:rPr>
              <a:t>     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4</a:t>
            </a:fld>
            <a:endParaRPr lang="tr-TR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4" y="4074372"/>
            <a:ext cx="1833536" cy="228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500570"/>
            <a:ext cx="1902896" cy="1433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500570"/>
            <a:ext cx="2076455" cy="155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4643446"/>
            <a:ext cx="19288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6"/>
              </a:rPr>
              <a:t>www.</a:t>
            </a:r>
            <a:r>
              <a:rPr lang="tr-TR" dirty="0" err="1" smtClean="0">
                <a:hlinkClick r:id="rId6"/>
              </a:rPr>
              <a:t>sorubak</a:t>
            </a:r>
            <a:r>
              <a:rPr lang="tr-TR" dirty="0" smtClean="0">
                <a:hlinkClick r:id="rId6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4394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9512" y="692696"/>
            <a:ext cx="8712968" cy="57367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2000" dirty="0" smtClean="0">
                <a:solidFill>
                  <a:srgbClr val="FFFF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Aşağıdaki 5N 1K sorularını metne göre yanıtlayınız.</a:t>
            </a:r>
            <a:endParaRPr lang="tr-TR" sz="2000" dirty="0" smtClean="0">
              <a:solidFill>
                <a:srgbClr val="FFFF00"/>
              </a:solidFill>
            </a:endParaRP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 Çocuklar yavruları nereye götürüyorlar?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*Serdar büyük çocuklara niçin yalvarıyormuş?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*Serdar ne zaman yavru kediyi sevebilmiş?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*Ayak sesleri duyan Serdar ne yapmış?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*Serdar ve kedi yavrusunu bulan İrem nasıl bağırmış?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*Serdar'ın ve kedi yavrusunun kayıp olduğunu kim söylemiş?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*Serdar'ı bulduklarında neler yapıyormuş?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</a:p>
          <a:p>
            <a:pPr algn="l"/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*Sevdiğiniz hayvanları yazınız. </a:t>
            </a:r>
            <a:b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tr-TR" sz="2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Cevap: </a:t>
            </a:r>
            <a:r>
              <a:rPr lang="tr-TR" sz="2000" dirty="0" smtClean="0">
                <a:solidFill>
                  <a:schemeClr val="bg1"/>
                </a:solidFill>
              </a:rPr>
              <a:t>…………………………………………………………………………………….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DE64-4266-4D8B-9353-2A4A7142395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4394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3299</TotalTime>
  <Words>200</Words>
  <Application>Microsoft Office PowerPoint</Application>
  <PresentationFormat>Ekran Gösterisi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>www.sorubak.com</dc:description>
  <dcterms:created xsi:type="dcterms:W3CDTF">2013-10-28T08:22:24Z</dcterms:created>
  <dcterms:modified xsi:type="dcterms:W3CDTF">2014-02-25T17:44:55Z</dcterms:modified>
</cp:coreProperties>
</file>