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6F260B-5FE3-4343-8CE9-D5DDBCBD5149}" type="datetimeFigureOut">
              <a:rPr lang="tr-TR" smtClean="0"/>
              <a:pPr/>
              <a:t>20/06/2019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38C73-2DAB-4937-94B6-074380A20A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98810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2850470" y="269422"/>
            <a:ext cx="8915399" cy="2262781"/>
          </a:xfrm>
        </p:spPr>
        <p:txBody>
          <a:bodyPr/>
          <a:lstStyle/>
          <a:p>
            <a:r>
              <a:rPr lang="tr-TR" dirty="0" smtClean="0"/>
              <a:t>ZEKA OYUNLARI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026127" y="3038386"/>
            <a:ext cx="8915399" cy="1126283"/>
          </a:xfrm>
        </p:spPr>
        <p:txBody>
          <a:bodyPr/>
          <a:lstStyle/>
          <a:p>
            <a:r>
              <a:rPr lang="tr-TR" dirty="0" smtClean="0"/>
              <a:t>EMİNE NİYAZİ DEVECİ İLKOKULU</a:t>
            </a:r>
          </a:p>
          <a:p>
            <a:r>
              <a:rPr lang="tr-TR" dirty="0" smtClean="0"/>
              <a:t>2019 YIL SONU SEMİNER SUNUMU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02671" y="4546833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D.A.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6735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Arial" panose="020B0604020202020204" pitchFamily="34" charset="0"/>
                <a:cs typeface="Arial" panose="020B0604020202020204" pitchFamily="34" charset="0"/>
              </a:rPr>
              <a:t>ZEKA OYUNU NEDİR?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Eğlenerek öğrenmeyi sağlayan zeka oyunları çocukların zihinlerini açan ve yeni şeyler öğrenmelerini sağlayan oyunlardır. </a:t>
            </a:r>
            <a:endParaRPr lang="tr-TR" dirty="0" smtClean="0"/>
          </a:p>
        </p:txBody>
      </p:sp>
      <p:sp>
        <p:nvSpPr>
          <p:cNvPr id="4" name="Dikdörtgen 3"/>
          <p:cNvSpPr/>
          <p:nvPr/>
        </p:nvSpPr>
        <p:spPr>
          <a:xfrm>
            <a:off x="441016" y="769582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D.A.</a:t>
            </a:r>
          </a:p>
        </p:txBody>
      </p:sp>
    </p:spTree>
    <p:extLst>
      <p:ext uri="{BB962C8B-B14F-4D97-AF65-F5344CB8AC3E}">
        <p14:creationId xmlns:p14="http://schemas.microsoft.com/office/powerpoint/2010/main" xmlns="" val="30991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AMAÇLARI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Yetenek geliştirmenin yanında yeni yetenekler kazandırmak.</a:t>
            </a:r>
          </a:p>
          <a:p>
            <a:r>
              <a:rPr lang="tr-TR" dirty="0" smtClean="0"/>
              <a:t>Hızlı karar verme,</a:t>
            </a:r>
          </a:p>
          <a:p>
            <a:r>
              <a:rPr lang="tr-TR" dirty="0" smtClean="0"/>
              <a:t>Bir sonraki adımı düşünme,</a:t>
            </a:r>
          </a:p>
          <a:p>
            <a:r>
              <a:rPr lang="tr-TR" dirty="0" smtClean="0"/>
              <a:t>Karakter gelişimi,</a:t>
            </a:r>
          </a:p>
          <a:p>
            <a:r>
              <a:rPr lang="tr-TR" dirty="0" smtClean="0"/>
              <a:t>Planlı hareket etme,</a:t>
            </a:r>
          </a:p>
          <a:p>
            <a:r>
              <a:rPr lang="tr-TR" dirty="0" smtClean="0"/>
              <a:t>Kötü alışkanlıkların önüne geçme,</a:t>
            </a:r>
          </a:p>
          <a:p>
            <a:r>
              <a:rPr lang="tr-TR" dirty="0" smtClean="0"/>
              <a:t>Kendine olan güvenini artırma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964572" y="5343787"/>
            <a:ext cx="4360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BECERİLERİNİ GELİŞTİRMEYİ AMAÇLAR.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449405" y="752804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D.A.</a:t>
            </a:r>
          </a:p>
        </p:txBody>
      </p:sp>
    </p:spTree>
    <p:extLst>
      <p:ext uri="{BB962C8B-B14F-4D97-AF65-F5344CB8AC3E}">
        <p14:creationId xmlns:p14="http://schemas.microsoft.com/office/powerpoint/2010/main" xmlns="" val="3087615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ZEKA OYUNLARININ FAYDALARI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/>
              <a:t>– Zekayı aktif tutarak öğrenmeyi kolaylaştırır.</a:t>
            </a:r>
            <a:br>
              <a:rPr lang="tr-TR" dirty="0"/>
            </a:br>
            <a:r>
              <a:rPr lang="tr-TR" dirty="0"/>
              <a:t>– Planlı hareket etme becerisi kazandırır.</a:t>
            </a:r>
            <a:br>
              <a:rPr lang="tr-TR" dirty="0"/>
            </a:br>
            <a:r>
              <a:rPr lang="tr-TR" dirty="0"/>
              <a:t>– Öngörüyü güçlendirir.</a:t>
            </a:r>
            <a:br>
              <a:rPr lang="tr-TR" dirty="0"/>
            </a:br>
            <a:r>
              <a:rPr lang="tr-TR" dirty="0"/>
              <a:t>– Yeni yetenekler edinmeyi sağlar.</a:t>
            </a:r>
            <a:br>
              <a:rPr lang="tr-TR" dirty="0"/>
            </a:br>
            <a:r>
              <a:rPr lang="tr-TR" dirty="0"/>
              <a:t>– Unutkanlığa iyi gelir.</a:t>
            </a:r>
            <a:br>
              <a:rPr lang="tr-TR" dirty="0"/>
            </a:br>
            <a:r>
              <a:rPr lang="tr-TR" dirty="0"/>
              <a:t>– Konsantrasyonu yükseltir.</a:t>
            </a:r>
            <a:br>
              <a:rPr lang="tr-TR" dirty="0"/>
            </a:br>
            <a:r>
              <a:rPr lang="tr-TR" dirty="0"/>
              <a:t>– Çözüm üretme ve çok yönlü düşünme yeteneğini geliştirir.</a:t>
            </a:r>
            <a:br>
              <a:rPr lang="tr-TR" dirty="0"/>
            </a:br>
            <a:r>
              <a:rPr lang="tr-TR" dirty="0"/>
              <a:t>– Yeteneklerin sınırını tanımayı sağlar.</a:t>
            </a:r>
            <a:br>
              <a:rPr lang="tr-TR" dirty="0"/>
            </a:br>
            <a:r>
              <a:rPr lang="tr-TR" dirty="0"/>
              <a:t>– Araştırmacı yeteneğini geliştirir.</a:t>
            </a:r>
            <a:br>
              <a:rPr lang="tr-TR" dirty="0"/>
            </a:br>
            <a:r>
              <a:rPr lang="tr-TR" dirty="0"/>
              <a:t>– Ezbercilikten uzaklaştırarak araştırmacı bir kişilik kazandırır.</a:t>
            </a:r>
            <a:br>
              <a:rPr lang="tr-TR" dirty="0"/>
            </a:br>
            <a:r>
              <a:rPr lang="tr-TR" dirty="0"/>
              <a:t>– Başarısızlıklarda yılmamayı ve tekrar denemeyi öğretir.</a:t>
            </a:r>
            <a:br>
              <a:rPr lang="tr-TR" dirty="0"/>
            </a:br>
            <a:r>
              <a:rPr lang="tr-TR" dirty="0"/>
              <a:t>– Kuralları anlamayı ve öğrenmeyi sağlar.</a:t>
            </a:r>
            <a:br>
              <a:rPr lang="tr-TR" dirty="0"/>
            </a:br>
            <a:r>
              <a:rPr lang="tr-TR" dirty="0"/>
              <a:t>– Sistemli düşünme alışkanlığını kazandırır.</a:t>
            </a:r>
            <a:br>
              <a:rPr lang="tr-TR" dirty="0"/>
            </a:br>
            <a:r>
              <a:rPr lang="tr-TR" dirty="0"/>
              <a:t>– Boş vakitlerin hem eğlenme hem de öğrenme ile geçmesini sağlar.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49405" y="752804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D.A.</a:t>
            </a:r>
          </a:p>
        </p:txBody>
      </p:sp>
    </p:spTree>
    <p:extLst>
      <p:ext uri="{BB962C8B-B14F-4D97-AF65-F5344CB8AC3E}">
        <p14:creationId xmlns:p14="http://schemas.microsoft.com/office/powerpoint/2010/main" xmlns="" val="4272996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67795"/>
          </a:xfrm>
        </p:spPr>
        <p:txBody>
          <a:bodyPr/>
          <a:lstStyle/>
          <a:p>
            <a:r>
              <a:rPr lang="tr-TR" dirty="0" smtClean="0"/>
              <a:t>ZEKA OYUNLARI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89212" y="1291905"/>
            <a:ext cx="8915400" cy="4619317"/>
          </a:xfrm>
        </p:spPr>
        <p:txBody>
          <a:bodyPr/>
          <a:lstStyle/>
          <a:p>
            <a:r>
              <a:rPr lang="tr-TR" dirty="0" smtClean="0"/>
              <a:t>Mangala</a:t>
            </a:r>
          </a:p>
          <a:p>
            <a:r>
              <a:rPr lang="tr-TR" dirty="0" smtClean="0"/>
              <a:t>Koridor</a:t>
            </a:r>
          </a:p>
          <a:p>
            <a:r>
              <a:rPr lang="tr-TR" dirty="0" smtClean="0"/>
              <a:t>Dokuztaş</a:t>
            </a:r>
          </a:p>
          <a:p>
            <a:r>
              <a:rPr lang="tr-TR" dirty="0" err="1" smtClean="0"/>
              <a:t>Tangram</a:t>
            </a:r>
            <a:endParaRPr lang="tr-TR" dirty="0" smtClean="0"/>
          </a:p>
          <a:p>
            <a:r>
              <a:rPr lang="tr-TR" dirty="0" err="1" smtClean="0"/>
              <a:t>Sudoku</a:t>
            </a:r>
            <a:endParaRPr lang="tr-TR" dirty="0" smtClean="0"/>
          </a:p>
          <a:p>
            <a:r>
              <a:rPr lang="tr-TR" dirty="0" err="1" smtClean="0"/>
              <a:t>Jenga</a:t>
            </a:r>
            <a:endParaRPr lang="tr-TR" dirty="0" smtClean="0"/>
          </a:p>
          <a:p>
            <a:r>
              <a:rPr lang="tr-TR" dirty="0" smtClean="0"/>
              <a:t>Kelime tamamlama</a:t>
            </a:r>
          </a:p>
          <a:p>
            <a:r>
              <a:rPr lang="tr-TR" dirty="0" smtClean="0"/>
              <a:t>Denge</a:t>
            </a:r>
          </a:p>
          <a:p>
            <a:r>
              <a:rPr lang="tr-TR" dirty="0" smtClean="0"/>
              <a:t>Farkı bul</a:t>
            </a:r>
          </a:p>
          <a:p>
            <a:r>
              <a:rPr lang="tr-TR" dirty="0" smtClean="0"/>
              <a:t>Haydi anlat</a:t>
            </a:r>
          </a:p>
          <a:p>
            <a:r>
              <a:rPr lang="tr-TR" dirty="0" smtClean="0"/>
              <a:t>Satranç 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449405" y="752804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D.A.</a:t>
            </a:r>
          </a:p>
        </p:txBody>
      </p:sp>
    </p:spTree>
    <p:extLst>
      <p:ext uri="{BB962C8B-B14F-4D97-AF65-F5344CB8AC3E}">
        <p14:creationId xmlns:p14="http://schemas.microsoft.com/office/powerpoint/2010/main" xmlns="" val="148803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TEŞEKKÜRLER.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100105" y="4174672"/>
            <a:ext cx="8915400" cy="3777622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Doğan AKKANAT</a:t>
            </a:r>
          </a:p>
          <a:p>
            <a:pPr marL="0" indent="0">
              <a:buNone/>
            </a:pPr>
            <a:r>
              <a:rPr lang="tr-TR" dirty="0" smtClean="0"/>
              <a:t>  Sınıf Öğretmeni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49405" y="752804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D.A.</a:t>
            </a:r>
          </a:p>
        </p:txBody>
      </p:sp>
    </p:spTree>
    <p:extLst>
      <p:ext uri="{BB962C8B-B14F-4D97-AF65-F5344CB8AC3E}">
        <p14:creationId xmlns:p14="http://schemas.microsoft.com/office/powerpoint/2010/main" xmlns="" val="2813798720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</TotalTime>
  <Words>112</Words>
  <PresentationFormat>Özel</PresentationFormat>
  <Paragraphs>37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Duman</vt:lpstr>
      <vt:lpstr>ZEKA OYUNLARI</vt:lpstr>
      <vt:lpstr>ZEKA OYUNU NEDİR?</vt:lpstr>
      <vt:lpstr>AMAÇLARI</vt:lpstr>
      <vt:lpstr>ZEKA OYUNLARININ FAYDALARI</vt:lpstr>
      <vt:lpstr>ZEKA OYUNLARI</vt:lpstr>
      <vt:lpstr>TEŞEKKÜRLER.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2019-06-19T18:13:17Z</dcterms:created>
  <dcterms:modified xsi:type="dcterms:W3CDTF">2019-06-20T11:47:16Z</dcterms:modified>
  <cp:category>https://www.sorubak.com</cp:category>
</cp:coreProperties>
</file>