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86" r:id="rId8"/>
    <p:sldId id="285" r:id="rId9"/>
    <p:sldId id="284" r:id="rId10"/>
    <p:sldId id="287" r:id="rId11"/>
    <p:sldId id="283" r:id="rId12"/>
    <p:sldId id="288" r:id="rId13"/>
    <p:sldId id="282" r:id="rId14"/>
    <p:sldId id="295" r:id="rId15"/>
    <p:sldId id="289" r:id="rId16"/>
    <p:sldId id="297" r:id="rId17"/>
    <p:sldId id="298" r:id="rId18"/>
    <p:sldId id="299" r:id="rId19"/>
    <p:sldId id="300" r:id="rId20"/>
    <p:sldId id="301" r:id="rId21"/>
    <p:sldId id="302" r:id="rId22"/>
    <p:sldId id="291" r:id="rId23"/>
    <p:sldId id="273" r:id="rId24"/>
    <p:sldId id="269" r:id="rId25"/>
    <p:sldId id="268" r:id="rId26"/>
    <p:sldId id="263" r:id="rId27"/>
    <p:sldId id="264" r:id="rId28"/>
    <p:sldId id="290" r:id="rId29"/>
    <p:sldId id="265" r:id="rId30"/>
    <p:sldId id="267" r:id="rId31"/>
  </p:sldIdLst>
  <p:sldSz cx="9144000" cy="5143500" type="screen16x9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300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ema Uygulanmış Stil 1 - Vurgu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Tema Uygulanmış Stil 1 - Vurgu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ema Uygulanmış Stil 1 - Vurgu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Orta Stil 2 - Vurgu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Açık Stil 2 - Vurgu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6D9F66E-5EB9-4882-86FB-DCBF35E3C3E4}" styleName="Orta Stil 4 - Vurgu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Koyu Stil 2 - Vurgu 5/Vurgu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Orta Stil 1 - Vurgu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Açık Stil 2 - Vurgu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Açık Stil 3 - Vurgu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Orta Stil 3 - Vurgu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Orta Stil 3 - Vurgu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024" autoAdjust="0"/>
  </p:normalViewPr>
  <p:slideViewPr>
    <p:cSldViewPr>
      <p:cViewPr varScale="1">
        <p:scale>
          <a:sx n="155" d="100"/>
          <a:sy n="155" d="100"/>
        </p:scale>
        <p:origin x="-354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C9FAA6-0879-4E7E-97A9-369D92B15ABF}" type="doc">
      <dgm:prSet loTypeId="urn:microsoft.com/office/officeart/2005/8/layout/orgChart1" loCatId="hierarchy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tr-TR"/>
        </a:p>
      </dgm:t>
    </dgm:pt>
    <dgm:pt modelId="{C9F34F48-D357-4B7D-ADED-D964308DBEA3}">
      <dgm:prSet phldrT="[Metin]"/>
      <dgm:spPr/>
      <dgm:t>
        <a:bodyPr/>
        <a:lstStyle/>
        <a:p>
          <a:r>
            <a:rPr lang="tr-TR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İzleme Değerlendirme Süreci</a:t>
          </a:r>
          <a:endParaRPr lang="tr-TR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B4F7CAFB-188C-450E-A666-6EC0C50574D2}" type="parTrans" cxnId="{37C1530F-565D-428B-AA75-C2E341339A35}">
      <dgm:prSet/>
      <dgm:spPr/>
      <dgm:t>
        <a:bodyPr/>
        <a:lstStyle/>
        <a:p>
          <a:endParaRPr lang="tr-T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ramond" panose="02020404030301010803" pitchFamily="18" charset="0"/>
          </a:endParaRPr>
        </a:p>
      </dgm:t>
    </dgm:pt>
    <dgm:pt modelId="{262561F2-5DD1-4AD9-A992-D3C436EAAF36}" type="sibTrans" cxnId="{37C1530F-565D-428B-AA75-C2E341339A35}">
      <dgm:prSet/>
      <dgm:spPr/>
      <dgm:t>
        <a:bodyPr/>
        <a:lstStyle/>
        <a:p>
          <a:endParaRPr lang="tr-T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ramond" panose="02020404030301010803" pitchFamily="18" charset="0"/>
          </a:endParaRPr>
        </a:p>
      </dgm:t>
    </dgm:pt>
    <dgm:pt modelId="{0C2AD532-7204-4241-BB4D-7827DA0243FB}">
      <dgm:prSet phldrT="[Metin]" custT="1"/>
      <dgm:spPr/>
      <dgm:t>
        <a:bodyPr/>
        <a:lstStyle/>
        <a:p>
          <a:r>
            <a:rPr lang="tr-TR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Sürecin Başında</a:t>
          </a:r>
          <a:endParaRPr lang="tr-TR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0DCBA2C4-248D-40B7-A9C7-A217B289C3BF}" type="parTrans" cxnId="{5EF9A310-8D0A-43D2-A71E-9F21680D3FF6}">
      <dgm:prSet/>
      <dgm:spPr/>
      <dgm:t>
        <a:bodyPr/>
        <a:lstStyle/>
        <a:p>
          <a:endParaRPr lang="tr-T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ramond" panose="02020404030301010803" pitchFamily="18" charset="0"/>
          </a:endParaRPr>
        </a:p>
      </dgm:t>
    </dgm:pt>
    <dgm:pt modelId="{BE2341EE-8B96-40D1-B82E-4C081314F308}" type="sibTrans" cxnId="{5EF9A310-8D0A-43D2-A71E-9F21680D3FF6}">
      <dgm:prSet/>
      <dgm:spPr/>
      <dgm:t>
        <a:bodyPr/>
        <a:lstStyle/>
        <a:p>
          <a:endParaRPr lang="tr-T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ramond" panose="02020404030301010803" pitchFamily="18" charset="0"/>
          </a:endParaRPr>
        </a:p>
      </dgm:t>
    </dgm:pt>
    <dgm:pt modelId="{34419F9E-B50B-4B86-B80C-BD1C425082EA}">
      <dgm:prSet phldrT="[Metin]" custT="1"/>
      <dgm:spPr/>
      <dgm:t>
        <a:bodyPr/>
        <a:lstStyle/>
        <a:p>
          <a:r>
            <a:rPr lang="tr-TR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Sürecin İçinde</a:t>
          </a:r>
          <a:endParaRPr lang="tr-TR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012B55DE-6F1A-42D7-B84B-885DD40FF25C}" type="parTrans" cxnId="{A1FC1DF2-246D-4662-8998-A02F53DB9A22}">
      <dgm:prSet/>
      <dgm:spPr/>
      <dgm:t>
        <a:bodyPr/>
        <a:lstStyle/>
        <a:p>
          <a:endParaRPr lang="tr-T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ramond" panose="02020404030301010803" pitchFamily="18" charset="0"/>
          </a:endParaRPr>
        </a:p>
      </dgm:t>
    </dgm:pt>
    <dgm:pt modelId="{CCE6ABDB-1596-4616-8852-A6632E972281}" type="sibTrans" cxnId="{A1FC1DF2-246D-4662-8998-A02F53DB9A22}">
      <dgm:prSet/>
      <dgm:spPr/>
      <dgm:t>
        <a:bodyPr/>
        <a:lstStyle/>
        <a:p>
          <a:endParaRPr lang="tr-T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ramond" panose="02020404030301010803" pitchFamily="18" charset="0"/>
          </a:endParaRPr>
        </a:p>
      </dgm:t>
    </dgm:pt>
    <dgm:pt modelId="{DBD145AD-A5B2-4CEA-ACC1-06C9025884D6}">
      <dgm:prSet phldrT="[Metin]" custT="1"/>
      <dgm:spPr/>
      <dgm:t>
        <a:bodyPr/>
        <a:lstStyle/>
        <a:p>
          <a:r>
            <a:rPr lang="tr-TR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Sürecin Sonunda</a:t>
          </a:r>
          <a:endParaRPr lang="tr-TR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279C4BB2-4F93-492E-B412-B7DFC854E37F}" type="parTrans" cxnId="{41397208-D056-48A8-A997-15AAE0A6FE5D}">
      <dgm:prSet/>
      <dgm:spPr/>
      <dgm:t>
        <a:bodyPr/>
        <a:lstStyle/>
        <a:p>
          <a:endParaRPr lang="tr-T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ramond" panose="02020404030301010803" pitchFamily="18" charset="0"/>
          </a:endParaRPr>
        </a:p>
      </dgm:t>
    </dgm:pt>
    <dgm:pt modelId="{773C3DB9-CBDE-4FE4-A27B-D04421143DB2}" type="sibTrans" cxnId="{41397208-D056-48A8-A997-15AAE0A6FE5D}">
      <dgm:prSet/>
      <dgm:spPr/>
      <dgm:t>
        <a:bodyPr/>
        <a:lstStyle/>
        <a:p>
          <a:endParaRPr lang="tr-T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ramond" panose="02020404030301010803" pitchFamily="18" charset="0"/>
          </a:endParaRPr>
        </a:p>
      </dgm:t>
    </dgm:pt>
    <dgm:pt modelId="{4E7454E0-F979-4218-ABFC-74C3FD28DD41}" type="pres">
      <dgm:prSet presAssocID="{05C9FAA6-0879-4E7E-97A9-369D92B15AB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75E384FF-3112-4D71-A007-7764C144BAC4}" type="pres">
      <dgm:prSet presAssocID="{C9F34F48-D357-4B7D-ADED-D964308DBEA3}" presName="hierRoot1" presStyleCnt="0">
        <dgm:presLayoutVars>
          <dgm:hierBranch val="init"/>
        </dgm:presLayoutVars>
      </dgm:prSet>
      <dgm:spPr/>
    </dgm:pt>
    <dgm:pt modelId="{21D3A3AC-3806-41A4-A92F-5CEDB3FCD444}" type="pres">
      <dgm:prSet presAssocID="{C9F34F48-D357-4B7D-ADED-D964308DBEA3}" presName="rootComposite1" presStyleCnt="0"/>
      <dgm:spPr/>
    </dgm:pt>
    <dgm:pt modelId="{27CDD4F2-1464-49D9-844A-E35DEB008441}" type="pres">
      <dgm:prSet presAssocID="{C9F34F48-D357-4B7D-ADED-D964308DBEA3}" presName="rootText1" presStyleLbl="node0" presStyleIdx="0" presStyleCnt="1" custScaleX="290906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0085EC03-72F0-4925-B4A7-C467C68EE130}" type="pres">
      <dgm:prSet presAssocID="{C9F34F48-D357-4B7D-ADED-D964308DBEA3}" presName="rootConnector1" presStyleLbl="node1" presStyleIdx="0" presStyleCnt="0"/>
      <dgm:spPr/>
      <dgm:t>
        <a:bodyPr/>
        <a:lstStyle/>
        <a:p>
          <a:endParaRPr lang="tr-TR"/>
        </a:p>
      </dgm:t>
    </dgm:pt>
    <dgm:pt modelId="{F994B30C-EEA8-4BD8-9C87-CBA5A7CB1C24}" type="pres">
      <dgm:prSet presAssocID="{C9F34F48-D357-4B7D-ADED-D964308DBEA3}" presName="hierChild2" presStyleCnt="0"/>
      <dgm:spPr/>
    </dgm:pt>
    <dgm:pt modelId="{C8023795-80CA-497B-8512-B939AE194305}" type="pres">
      <dgm:prSet presAssocID="{0DCBA2C4-248D-40B7-A9C7-A217B289C3BF}" presName="Name37" presStyleLbl="parChTrans1D2" presStyleIdx="0" presStyleCnt="3"/>
      <dgm:spPr/>
      <dgm:t>
        <a:bodyPr/>
        <a:lstStyle/>
        <a:p>
          <a:endParaRPr lang="tr-TR"/>
        </a:p>
      </dgm:t>
    </dgm:pt>
    <dgm:pt modelId="{C34F0EAF-9516-436E-87EE-77872C312037}" type="pres">
      <dgm:prSet presAssocID="{0C2AD532-7204-4241-BB4D-7827DA0243FB}" presName="hierRoot2" presStyleCnt="0">
        <dgm:presLayoutVars>
          <dgm:hierBranch val="init"/>
        </dgm:presLayoutVars>
      </dgm:prSet>
      <dgm:spPr/>
    </dgm:pt>
    <dgm:pt modelId="{861A12D0-E57D-41B0-AAEE-1BEFAF1623E2}" type="pres">
      <dgm:prSet presAssocID="{0C2AD532-7204-4241-BB4D-7827DA0243FB}" presName="rootComposite" presStyleCnt="0"/>
      <dgm:spPr/>
    </dgm:pt>
    <dgm:pt modelId="{A95C6D77-F8D2-48E0-A277-E9009823D97A}" type="pres">
      <dgm:prSet presAssocID="{0C2AD532-7204-4241-BB4D-7827DA0243FB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7185764A-F8C3-47FA-B355-BDE3D964D018}" type="pres">
      <dgm:prSet presAssocID="{0C2AD532-7204-4241-BB4D-7827DA0243FB}" presName="rootConnector" presStyleLbl="node2" presStyleIdx="0" presStyleCnt="3"/>
      <dgm:spPr/>
      <dgm:t>
        <a:bodyPr/>
        <a:lstStyle/>
        <a:p>
          <a:endParaRPr lang="tr-TR"/>
        </a:p>
      </dgm:t>
    </dgm:pt>
    <dgm:pt modelId="{EBEDE53F-E5BA-4AA3-BD59-88093BFF573E}" type="pres">
      <dgm:prSet presAssocID="{0C2AD532-7204-4241-BB4D-7827DA0243FB}" presName="hierChild4" presStyleCnt="0"/>
      <dgm:spPr/>
    </dgm:pt>
    <dgm:pt modelId="{804EBB10-8282-49E9-A5D6-526B1AFE379E}" type="pres">
      <dgm:prSet presAssocID="{0C2AD532-7204-4241-BB4D-7827DA0243FB}" presName="hierChild5" presStyleCnt="0"/>
      <dgm:spPr/>
    </dgm:pt>
    <dgm:pt modelId="{ABBD69F1-44EF-48B4-9C84-E917974B45B4}" type="pres">
      <dgm:prSet presAssocID="{012B55DE-6F1A-42D7-B84B-885DD40FF25C}" presName="Name37" presStyleLbl="parChTrans1D2" presStyleIdx="1" presStyleCnt="3"/>
      <dgm:spPr/>
      <dgm:t>
        <a:bodyPr/>
        <a:lstStyle/>
        <a:p>
          <a:endParaRPr lang="tr-TR"/>
        </a:p>
      </dgm:t>
    </dgm:pt>
    <dgm:pt modelId="{7817D30C-8103-45FD-811D-40944B116D24}" type="pres">
      <dgm:prSet presAssocID="{34419F9E-B50B-4B86-B80C-BD1C425082EA}" presName="hierRoot2" presStyleCnt="0">
        <dgm:presLayoutVars>
          <dgm:hierBranch val="init"/>
        </dgm:presLayoutVars>
      </dgm:prSet>
      <dgm:spPr/>
    </dgm:pt>
    <dgm:pt modelId="{533BD496-4DE5-4A76-948A-C6AE1826D8C8}" type="pres">
      <dgm:prSet presAssocID="{34419F9E-B50B-4B86-B80C-BD1C425082EA}" presName="rootComposite" presStyleCnt="0"/>
      <dgm:spPr/>
    </dgm:pt>
    <dgm:pt modelId="{80EDB39B-CA33-42D9-8D12-DC2107561ED6}" type="pres">
      <dgm:prSet presAssocID="{34419F9E-B50B-4B86-B80C-BD1C425082EA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C8B372D7-E881-4573-898E-DE22180EA9CF}" type="pres">
      <dgm:prSet presAssocID="{34419F9E-B50B-4B86-B80C-BD1C425082EA}" presName="rootConnector" presStyleLbl="node2" presStyleIdx="1" presStyleCnt="3"/>
      <dgm:spPr/>
      <dgm:t>
        <a:bodyPr/>
        <a:lstStyle/>
        <a:p>
          <a:endParaRPr lang="tr-TR"/>
        </a:p>
      </dgm:t>
    </dgm:pt>
    <dgm:pt modelId="{6BC34688-4235-4333-9D6F-A0713A8272B9}" type="pres">
      <dgm:prSet presAssocID="{34419F9E-B50B-4B86-B80C-BD1C425082EA}" presName="hierChild4" presStyleCnt="0"/>
      <dgm:spPr/>
    </dgm:pt>
    <dgm:pt modelId="{5D9AB76B-E0AD-4D27-9258-8949F637093C}" type="pres">
      <dgm:prSet presAssocID="{34419F9E-B50B-4B86-B80C-BD1C425082EA}" presName="hierChild5" presStyleCnt="0"/>
      <dgm:spPr/>
    </dgm:pt>
    <dgm:pt modelId="{9482E196-80A5-43F4-802F-A78C2F840482}" type="pres">
      <dgm:prSet presAssocID="{279C4BB2-4F93-492E-B412-B7DFC854E37F}" presName="Name37" presStyleLbl="parChTrans1D2" presStyleIdx="2" presStyleCnt="3"/>
      <dgm:spPr/>
      <dgm:t>
        <a:bodyPr/>
        <a:lstStyle/>
        <a:p>
          <a:endParaRPr lang="tr-TR"/>
        </a:p>
      </dgm:t>
    </dgm:pt>
    <dgm:pt modelId="{E34C8F44-E336-4642-9C93-272E08AFBFDE}" type="pres">
      <dgm:prSet presAssocID="{DBD145AD-A5B2-4CEA-ACC1-06C9025884D6}" presName="hierRoot2" presStyleCnt="0">
        <dgm:presLayoutVars>
          <dgm:hierBranch val="init"/>
        </dgm:presLayoutVars>
      </dgm:prSet>
      <dgm:spPr/>
    </dgm:pt>
    <dgm:pt modelId="{5C87C857-BC41-4BED-9070-34395EEB60E1}" type="pres">
      <dgm:prSet presAssocID="{DBD145AD-A5B2-4CEA-ACC1-06C9025884D6}" presName="rootComposite" presStyleCnt="0"/>
      <dgm:spPr/>
    </dgm:pt>
    <dgm:pt modelId="{9625454E-61B7-44AF-8091-8D0128A5F604}" type="pres">
      <dgm:prSet presAssocID="{DBD145AD-A5B2-4CEA-ACC1-06C9025884D6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0B99D73B-51A2-466C-963F-DEC0798768E0}" type="pres">
      <dgm:prSet presAssocID="{DBD145AD-A5B2-4CEA-ACC1-06C9025884D6}" presName="rootConnector" presStyleLbl="node2" presStyleIdx="2" presStyleCnt="3"/>
      <dgm:spPr/>
      <dgm:t>
        <a:bodyPr/>
        <a:lstStyle/>
        <a:p>
          <a:endParaRPr lang="tr-TR"/>
        </a:p>
      </dgm:t>
    </dgm:pt>
    <dgm:pt modelId="{2ABE2BA3-875E-4B25-9CD1-3F144F5E852D}" type="pres">
      <dgm:prSet presAssocID="{DBD145AD-A5B2-4CEA-ACC1-06C9025884D6}" presName="hierChild4" presStyleCnt="0"/>
      <dgm:spPr/>
    </dgm:pt>
    <dgm:pt modelId="{881EA635-B415-48DD-93AF-80EB2297BEAC}" type="pres">
      <dgm:prSet presAssocID="{DBD145AD-A5B2-4CEA-ACC1-06C9025884D6}" presName="hierChild5" presStyleCnt="0"/>
      <dgm:spPr/>
    </dgm:pt>
    <dgm:pt modelId="{88007CA4-837F-4AE1-9E33-75321745CB6D}" type="pres">
      <dgm:prSet presAssocID="{C9F34F48-D357-4B7D-ADED-D964308DBEA3}" presName="hierChild3" presStyleCnt="0"/>
      <dgm:spPr/>
    </dgm:pt>
  </dgm:ptLst>
  <dgm:cxnLst>
    <dgm:cxn modelId="{88DAC649-F400-4C99-850B-3FB0E2F01633}" type="presOf" srcId="{012B55DE-6F1A-42D7-B84B-885DD40FF25C}" destId="{ABBD69F1-44EF-48B4-9C84-E917974B45B4}" srcOrd="0" destOrd="0" presId="urn:microsoft.com/office/officeart/2005/8/layout/orgChart1"/>
    <dgm:cxn modelId="{76DF38BE-C578-4119-A0FB-AAFC6965CEFA}" type="presOf" srcId="{0C2AD532-7204-4241-BB4D-7827DA0243FB}" destId="{A95C6D77-F8D2-48E0-A277-E9009823D97A}" srcOrd="0" destOrd="0" presId="urn:microsoft.com/office/officeart/2005/8/layout/orgChart1"/>
    <dgm:cxn modelId="{DFA2DB10-6468-489B-81E7-6F80CF32F8F8}" type="presOf" srcId="{0C2AD532-7204-4241-BB4D-7827DA0243FB}" destId="{7185764A-F8C3-47FA-B355-BDE3D964D018}" srcOrd="1" destOrd="0" presId="urn:microsoft.com/office/officeart/2005/8/layout/orgChart1"/>
    <dgm:cxn modelId="{0F2F5FC8-2E36-489B-8FD2-48A9BE9161A1}" type="presOf" srcId="{0DCBA2C4-248D-40B7-A9C7-A217B289C3BF}" destId="{C8023795-80CA-497B-8512-B939AE194305}" srcOrd="0" destOrd="0" presId="urn:microsoft.com/office/officeart/2005/8/layout/orgChart1"/>
    <dgm:cxn modelId="{619C1F5A-0C0A-4F00-BA34-8FDFD7831264}" type="presOf" srcId="{C9F34F48-D357-4B7D-ADED-D964308DBEA3}" destId="{0085EC03-72F0-4925-B4A7-C467C68EE130}" srcOrd="1" destOrd="0" presId="urn:microsoft.com/office/officeart/2005/8/layout/orgChart1"/>
    <dgm:cxn modelId="{5491F7D7-392B-4D84-8D6C-26E874DA0A84}" type="presOf" srcId="{C9F34F48-D357-4B7D-ADED-D964308DBEA3}" destId="{27CDD4F2-1464-49D9-844A-E35DEB008441}" srcOrd="0" destOrd="0" presId="urn:microsoft.com/office/officeart/2005/8/layout/orgChart1"/>
    <dgm:cxn modelId="{CFCA4560-D203-43A8-965C-76732EB0F939}" type="presOf" srcId="{05C9FAA6-0879-4E7E-97A9-369D92B15ABF}" destId="{4E7454E0-F979-4218-ABFC-74C3FD28DD41}" srcOrd="0" destOrd="0" presId="urn:microsoft.com/office/officeart/2005/8/layout/orgChart1"/>
    <dgm:cxn modelId="{8395680D-00E7-4148-B49B-5F6C26390FC0}" type="presOf" srcId="{DBD145AD-A5B2-4CEA-ACC1-06C9025884D6}" destId="{9625454E-61B7-44AF-8091-8D0128A5F604}" srcOrd="0" destOrd="0" presId="urn:microsoft.com/office/officeart/2005/8/layout/orgChart1"/>
    <dgm:cxn modelId="{65655BAA-2F27-4297-83EB-1C2B8DA186A7}" type="presOf" srcId="{34419F9E-B50B-4B86-B80C-BD1C425082EA}" destId="{C8B372D7-E881-4573-898E-DE22180EA9CF}" srcOrd="1" destOrd="0" presId="urn:microsoft.com/office/officeart/2005/8/layout/orgChart1"/>
    <dgm:cxn modelId="{5EF9A310-8D0A-43D2-A71E-9F21680D3FF6}" srcId="{C9F34F48-D357-4B7D-ADED-D964308DBEA3}" destId="{0C2AD532-7204-4241-BB4D-7827DA0243FB}" srcOrd="0" destOrd="0" parTransId="{0DCBA2C4-248D-40B7-A9C7-A217B289C3BF}" sibTransId="{BE2341EE-8B96-40D1-B82E-4C081314F308}"/>
    <dgm:cxn modelId="{37C1530F-565D-428B-AA75-C2E341339A35}" srcId="{05C9FAA6-0879-4E7E-97A9-369D92B15ABF}" destId="{C9F34F48-D357-4B7D-ADED-D964308DBEA3}" srcOrd="0" destOrd="0" parTransId="{B4F7CAFB-188C-450E-A666-6EC0C50574D2}" sibTransId="{262561F2-5DD1-4AD9-A992-D3C436EAAF36}"/>
    <dgm:cxn modelId="{B7547D82-DF01-429B-83A1-23B722892ACF}" type="presOf" srcId="{279C4BB2-4F93-492E-B412-B7DFC854E37F}" destId="{9482E196-80A5-43F4-802F-A78C2F840482}" srcOrd="0" destOrd="0" presId="urn:microsoft.com/office/officeart/2005/8/layout/orgChart1"/>
    <dgm:cxn modelId="{6AE64844-C05C-4F02-8691-EB61CE315238}" type="presOf" srcId="{34419F9E-B50B-4B86-B80C-BD1C425082EA}" destId="{80EDB39B-CA33-42D9-8D12-DC2107561ED6}" srcOrd="0" destOrd="0" presId="urn:microsoft.com/office/officeart/2005/8/layout/orgChart1"/>
    <dgm:cxn modelId="{41397208-D056-48A8-A997-15AAE0A6FE5D}" srcId="{C9F34F48-D357-4B7D-ADED-D964308DBEA3}" destId="{DBD145AD-A5B2-4CEA-ACC1-06C9025884D6}" srcOrd="2" destOrd="0" parTransId="{279C4BB2-4F93-492E-B412-B7DFC854E37F}" sibTransId="{773C3DB9-CBDE-4FE4-A27B-D04421143DB2}"/>
    <dgm:cxn modelId="{8A1FD55B-FCF0-4D9B-9B99-648AEEA6A8F7}" type="presOf" srcId="{DBD145AD-A5B2-4CEA-ACC1-06C9025884D6}" destId="{0B99D73B-51A2-466C-963F-DEC0798768E0}" srcOrd="1" destOrd="0" presId="urn:microsoft.com/office/officeart/2005/8/layout/orgChart1"/>
    <dgm:cxn modelId="{A1FC1DF2-246D-4662-8998-A02F53DB9A22}" srcId="{C9F34F48-D357-4B7D-ADED-D964308DBEA3}" destId="{34419F9E-B50B-4B86-B80C-BD1C425082EA}" srcOrd="1" destOrd="0" parTransId="{012B55DE-6F1A-42D7-B84B-885DD40FF25C}" sibTransId="{CCE6ABDB-1596-4616-8852-A6632E972281}"/>
    <dgm:cxn modelId="{2B3B5DFD-A134-4C4A-A333-045FE9387A3C}" type="presParOf" srcId="{4E7454E0-F979-4218-ABFC-74C3FD28DD41}" destId="{75E384FF-3112-4D71-A007-7764C144BAC4}" srcOrd="0" destOrd="0" presId="urn:microsoft.com/office/officeart/2005/8/layout/orgChart1"/>
    <dgm:cxn modelId="{3C5E1240-C71B-4C69-A811-3B1C41622E7C}" type="presParOf" srcId="{75E384FF-3112-4D71-A007-7764C144BAC4}" destId="{21D3A3AC-3806-41A4-A92F-5CEDB3FCD444}" srcOrd="0" destOrd="0" presId="urn:microsoft.com/office/officeart/2005/8/layout/orgChart1"/>
    <dgm:cxn modelId="{ACB5D6D8-7BAF-4F10-B98B-9ADBB7B098E6}" type="presParOf" srcId="{21D3A3AC-3806-41A4-A92F-5CEDB3FCD444}" destId="{27CDD4F2-1464-49D9-844A-E35DEB008441}" srcOrd="0" destOrd="0" presId="urn:microsoft.com/office/officeart/2005/8/layout/orgChart1"/>
    <dgm:cxn modelId="{8281DA89-6086-4B24-8557-C83CF8ADC397}" type="presParOf" srcId="{21D3A3AC-3806-41A4-A92F-5CEDB3FCD444}" destId="{0085EC03-72F0-4925-B4A7-C467C68EE130}" srcOrd="1" destOrd="0" presId="urn:microsoft.com/office/officeart/2005/8/layout/orgChart1"/>
    <dgm:cxn modelId="{DACE6BE2-8158-4D46-A3E0-EA7297E27316}" type="presParOf" srcId="{75E384FF-3112-4D71-A007-7764C144BAC4}" destId="{F994B30C-EEA8-4BD8-9C87-CBA5A7CB1C24}" srcOrd="1" destOrd="0" presId="urn:microsoft.com/office/officeart/2005/8/layout/orgChart1"/>
    <dgm:cxn modelId="{72A24759-4D89-401A-B334-7F9AE8E258FE}" type="presParOf" srcId="{F994B30C-EEA8-4BD8-9C87-CBA5A7CB1C24}" destId="{C8023795-80CA-497B-8512-B939AE194305}" srcOrd="0" destOrd="0" presId="urn:microsoft.com/office/officeart/2005/8/layout/orgChart1"/>
    <dgm:cxn modelId="{8C961343-DF6F-4ADD-B9B9-DF3A5AD605FA}" type="presParOf" srcId="{F994B30C-EEA8-4BD8-9C87-CBA5A7CB1C24}" destId="{C34F0EAF-9516-436E-87EE-77872C312037}" srcOrd="1" destOrd="0" presId="urn:microsoft.com/office/officeart/2005/8/layout/orgChart1"/>
    <dgm:cxn modelId="{6175800D-0E45-4905-B87C-1AF7E46D0F36}" type="presParOf" srcId="{C34F0EAF-9516-436E-87EE-77872C312037}" destId="{861A12D0-E57D-41B0-AAEE-1BEFAF1623E2}" srcOrd="0" destOrd="0" presId="urn:microsoft.com/office/officeart/2005/8/layout/orgChart1"/>
    <dgm:cxn modelId="{303C6BE2-7BD7-4FD4-BD27-B6C3E9BBE898}" type="presParOf" srcId="{861A12D0-E57D-41B0-AAEE-1BEFAF1623E2}" destId="{A95C6D77-F8D2-48E0-A277-E9009823D97A}" srcOrd="0" destOrd="0" presId="urn:microsoft.com/office/officeart/2005/8/layout/orgChart1"/>
    <dgm:cxn modelId="{75B56A82-CCF0-422F-960E-DFE23B9F4B25}" type="presParOf" srcId="{861A12D0-E57D-41B0-AAEE-1BEFAF1623E2}" destId="{7185764A-F8C3-47FA-B355-BDE3D964D018}" srcOrd="1" destOrd="0" presId="urn:microsoft.com/office/officeart/2005/8/layout/orgChart1"/>
    <dgm:cxn modelId="{6FBC3037-FF7C-4928-8859-432FD169534E}" type="presParOf" srcId="{C34F0EAF-9516-436E-87EE-77872C312037}" destId="{EBEDE53F-E5BA-4AA3-BD59-88093BFF573E}" srcOrd="1" destOrd="0" presId="urn:microsoft.com/office/officeart/2005/8/layout/orgChart1"/>
    <dgm:cxn modelId="{E22473EE-8AEE-4E16-8A50-6E5F789A7D90}" type="presParOf" srcId="{C34F0EAF-9516-436E-87EE-77872C312037}" destId="{804EBB10-8282-49E9-A5D6-526B1AFE379E}" srcOrd="2" destOrd="0" presId="urn:microsoft.com/office/officeart/2005/8/layout/orgChart1"/>
    <dgm:cxn modelId="{84EBCB7E-D867-4553-A3EE-F092E30A09EF}" type="presParOf" srcId="{F994B30C-EEA8-4BD8-9C87-CBA5A7CB1C24}" destId="{ABBD69F1-44EF-48B4-9C84-E917974B45B4}" srcOrd="2" destOrd="0" presId="urn:microsoft.com/office/officeart/2005/8/layout/orgChart1"/>
    <dgm:cxn modelId="{1BCA3866-F324-465F-AB73-EB88626A2109}" type="presParOf" srcId="{F994B30C-EEA8-4BD8-9C87-CBA5A7CB1C24}" destId="{7817D30C-8103-45FD-811D-40944B116D24}" srcOrd="3" destOrd="0" presId="urn:microsoft.com/office/officeart/2005/8/layout/orgChart1"/>
    <dgm:cxn modelId="{069F28D1-9A8D-4821-96F4-B7F1EC378303}" type="presParOf" srcId="{7817D30C-8103-45FD-811D-40944B116D24}" destId="{533BD496-4DE5-4A76-948A-C6AE1826D8C8}" srcOrd="0" destOrd="0" presId="urn:microsoft.com/office/officeart/2005/8/layout/orgChart1"/>
    <dgm:cxn modelId="{072CB4ED-D270-4AAE-A227-559C3066E185}" type="presParOf" srcId="{533BD496-4DE5-4A76-948A-C6AE1826D8C8}" destId="{80EDB39B-CA33-42D9-8D12-DC2107561ED6}" srcOrd="0" destOrd="0" presId="urn:microsoft.com/office/officeart/2005/8/layout/orgChart1"/>
    <dgm:cxn modelId="{856FE2AC-3E40-422E-8501-B6A5CB093F27}" type="presParOf" srcId="{533BD496-4DE5-4A76-948A-C6AE1826D8C8}" destId="{C8B372D7-E881-4573-898E-DE22180EA9CF}" srcOrd="1" destOrd="0" presId="urn:microsoft.com/office/officeart/2005/8/layout/orgChart1"/>
    <dgm:cxn modelId="{81F396A7-7366-42F6-A8CD-5BE0A57C02AB}" type="presParOf" srcId="{7817D30C-8103-45FD-811D-40944B116D24}" destId="{6BC34688-4235-4333-9D6F-A0713A8272B9}" srcOrd="1" destOrd="0" presId="urn:microsoft.com/office/officeart/2005/8/layout/orgChart1"/>
    <dgm:cxn modelId="{596A835F-53B6-4C0F-B81B-E3D9F52D3F1D}" type="presParOf" srcId="{7817D30C-8103-45FD-811D-40944B116D24}" destId="{5D9AB76B-E0AD-4D27-9258-8949F637093C}" srcOrd="2" destOrd="0" presId="urn:microsoft.com/office/officeart/2005/8/layout/orgChart1"/>
    <dgm:cxn modelId="{768472A6-E2BF-4BD5-A6EF-E4DAE0E0B7CA}" type="presParOf" srcId="{F994B30C-EEA8-4BD8-9C87-CBA5A7CB1C24}" destId="{9482E196-80A5-43F4-802F-A78C2F840482}" srcOrd="4" destOrd="0" presId="urn:microsoft.com/office/officeart/2005/8/layout/orgChart1"/>
    <dgm:cxn modelId="{B3B05738-587D-4664-9B7D-5B6587889D79}" type="presParOf" srcId="{F994B30C-EEA8-4BD8-9C87-CBA5A7CB1C24}" destId="{E34C8F44-E336-4642-9C93-272E08AFBFDE}" srcOrd="5" destOrd="0" presId="urn:microsoft.com/office/officeart/2005/8/layout/orgChart1"/>
    <dgm:cxn modelId="{AB3D6B3B-4F73-4AEA-B107-5D17D5E1DF4B}" type="presParOf" srcId="{E34C8F44-E336-4642-9C93-272E08AFBFDE}" destId="{5C87C857-BC41-4BED-9070-34395EEB60E1}" srcOrd="0" destOrd="0" presId="urn:microsoft.com/office/officeart/2005/8/layout/orgChart1"/>
    <dgm:cxn modelId="{57D6CC21-6BB6-401A-94AA-F411E499B322}" type="presParOf" srcId="{5C87C857-BC41-4BED-9070-34395EEB60E1}" destId="{9625454E-61B7-44AF-8091-8D0128A5F604}" srcOrd="0" destOrd="0" presId="urn:microsoft.com/office/officeart/2005/8/layout/orgChart1"/>
    <dgm:cxn modelId="{F1CCBA6D-4BE6-4DBB-A1E8-EEC633C3B20E}" type="presParOf" srcId="{5C87C857-BC41-4BED-9070-34395EEB60E1}" destId="{0B99D73B-51A2-466C-963F-DEC0798768E0}" srcOrd="1" destOrd="0" presId="urn:microsoft.com/office/officeart/2005/8/layout/orgChart1"/>
    <dgm:cxn modelId="{57EA339B-174D-4F74-99A3-A02B1F3D4561}" type="presParOf" srcId="{E34C8F44-E336-4642-9C93-272E08AFBFDE}" destId="{2ABE2BA3-875E-4B25-9CD1-3F144F5E852D}" srcOrd="1" destOrd="0" presId="urn:microsoft.com/office/officeart/2005/8/layout/orgChart1"/>
    <dgm:cxn modelId="{C4DD093E-56E1-4720-8C95-5AB2E314E39A}" type="presParOf" srcId="{E34C8F44-E336-4642-9C93-272E08AFBFDE}" destId="{881EA635-B415-48DD-93AF-80EB2297BEAC}" srcOrd="2" destOrd="0" presId="urn:microsoft.com/office/officeart/2005/8/layout/orgChart1"/>
    <dgm:cxn modelId="{053207CD-642E-411A-AE35-9BA23A5CEAC0}" type="presParOf" srcId="{75E384FF-3112-4D71-A007-7764C144BAC4}" destId="{88007CA4-837F-4AE1-9E33-75321745CB6D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82E196-80A5-43F4-802F-A78C2F840482}">
      <dsp:nvSpPr>
        <dsp:cNvPr id="0" name=""/>
        <dsp:cNvSpPr/>
      </dsp:nvSpPr>
      <dsp:spPr>
        <a:xfrm>
          <a:off x="3240360" y="1385233"/>
          <a:ext cx="2292578" cy="3978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8942"/>
              </a:lnTo>
              <a:lnTo>
                <a:pt x="2292578" y="198942"/>
              </a:lnTo>
              <a:lnTo>
                <a:pt x="2292578" y="397885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BD69F1-44EF-48B4-9C84-E917974B45B4}">
      <dsp:nvSpPr>
        <dsp:cNvPr id="0" name=""/>
        <dsp:cNvSpPr/>
      </dsp:nvSpPr>
      <dsp:spPr>
        <a:xfrm>
          <a:off x="3194640" y="1385233"/>
          <a:ext cx="91440" cy="3978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97885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023795-80CA-497B-8512-B939AE194305}">
      <dsp:nvSpPr>
        <dsp:cNvPr id="0" name=""/>
        <dsp:cNvSpPr/>
      </dsp:nvSpPr>
      <dsp:spPr>
        <a:xfrm>
          <a:off x="947781" y="1385233"/>
          <a:ext cx="2292578" cy="397885"/>
        </a:xfrm>
        <a:custGeom>
          <a:avLst/>
          <a:gdLst/>
          <a:ahLst/>
          <a:cxnLst/>
          <a:rect l="0" t="0" r="0" b="0"/>
          <a:pathLst>
            <a:path>
              <a:moveTo>
                <a:pt x="2292578" y="0"/>
              </a:moveTo>
              <a:lnTo>
                <a:pt x="2292578" y="198942"/>
              </a:lnTo>
              <a:lnTo>
                <a:pt x="0" y="198942"/>
              </a:lnTo>
              <a:lnTo>
                <a:pt x="0" y="397885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CDD4F2-1464-49D9-844A-E35DEB008441}">
      <dsp:nvSpPr>
        <dsp:cNvPr id="0" name=""/>
        <dsp:cNvSpPr/>
      </dsp:nvSpPr>
      <dsp:spPr>
        <a:xfrm>
          <a:off x="484472" y="437886"/>
          <a:ext cx="5511775" cy="9473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İzleme Değerlendirme Süreci</a:t>
          </a:r>
          <a:endParaRPr lang="tr-TR" sz="3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484472" y="437886"/>
        <a:ext cx="5511775" cy="947346"/>
      </dsp:txXfrm>
    </dsp:sp>
    <dsp:sp modelId="{A95C6D77-F8D2-48E0-A277-E9009823D97A}">
      <dsp:nvSpPr>
        <dsp:cNvPr id="0" name=""/>
        <dsp:cNvSpPr/>
      </dsp:nvSpPr>
      <dsp:spPr>
        <a:xfrm>
          <a:off x="435" y="1783118"/>
          <a:ext cx="1894692" cy="94734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Sürecin Başında</a:t>
          </a:r>
          <a:endParaRPr lang="tr-TR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435" y="1783118"/>
        <a:ext cx="1894692" cy="947346"/>
      </dsp:txXfrm>
    </dsp:sp>
    <dsp:sp modelId="{80EDB39B-CA33-42D9-8D12-DC2107561ED6}">
      <dsp:nvSpPr>
        <dsp:cNvPr id="0" name=""/>
        <dsp:cNvSpPr/>
      </dsp:nvSpPr>
      <dsp:spPr>
        <a:xfrm>
          <a:off x="2293013" y="1783118"/>
          <a:ext cx="1894692" cy="94734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Sürecin İçinde</a:t>
          </a:r>
          <a:endParaRPr lang="tr-TR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2293013" y="1783118"/>
        <a:ext cx="1894692" cy="947346"/>
      </dsp:txXfrm>
    </dsp:sp>
    <dsp:sp modelId="{9625454E-61B7-44AF-8091-8D0128A5F604}">
      <dsp:nvSpPr>
        <dsp:cNvPr id="0" name=""/>
        <dsp:cNvSpPr/>
      </dsp:nvSpPr>
      <dsp:spPr>
        <a:xfrm>
          <a:off x="4585591" y="1783118"/>
          <a:ext cx="1894692" cy="94734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Sürecin Sonunda</a:t>
          </a:r>
          <a:endParaRPr lang="tr-TR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4585591" y="1783118"/>
        <a:ext cx="1894692" cy="9473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F7B44B-AA2A-4B6E-BD2C-77FC10925040}" type="datetimeFigureOut">
              <a:rPr lang="tr-TR" smtClean="0"/>
              <a:pPr/>
              <a:t>19/06/2019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9DF8B-5F58-46EE-9A32-C2099FB448A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99572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9DF8B-5F58-46EE-9A32-C2099FB448A3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06090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9DF8B-5F58-46EE-9A32-C2099FB448A3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03534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9DF8B-5F58-46EE-9A32-C2099FB448A3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20462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9DF8B-5F58-46EE-9A32-C2099FB448A3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682587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9DF8B-5F58-46EE-9A32-C2099FB448A3}" type="slidenum">
              <a:rPr lang="tr-TR" smtClean="0"/>
              <a:pPr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3272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65E26-EBCF-47A2-A178-D6C9FE770048}" type="datetimeFigureOut">
              <a:rPr lang="tr-TR"/>
              <a:pPr>
                <a:defRPr/>
              </a:pPr>
              <a:t>19/06/2019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284C4-BDB8-4686-B12B-F88AFA4F072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4716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7E566-28E0-4573-AA8F-DEA140D419C0}" type="datetimeFigureOut">
              <a:rPr lang="tr-TR"/>
              <a:pPr>
                <a:defRPr/>
              </a:pPr>
              <a:t>19/06/2019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59326-1F79-4BC3-BDD5-67338A7AB38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57119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7D12F-30E0-4269-9684-964A34D3ABAB}" type="datetimeFigureOut">
              <a:rPr lang="tr-TR"/>
              <a:pPr>
                <a:defRPr/>
              </a:pPr>
              <a:t>19/06/2019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8C00B-501F-40E2-B17D-64AC14832F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190829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866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1C872-C1DD-4710-BA38-43EEF154BD2C}" type="datetimeFigureOut">
              <a:rPr lang="tr-TR"/>
              <a:pPr>
                <a:defRPr/>
              </a:pPr>
              <a:t>19/06/2019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C2F33-A358-4316-BFA6-772CD87CE80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76827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6B9DA-42D7-42FD-8208-8A9793D10C66}" type="datetimeFigureOut">
              <a:rPr lang="tr-TR"/>
              <a:pPr>
                <a:defRPr/>
              </a:pPr>
              <a:t>19/06/2019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C9B16-BA53-4E48-8EF5-52D053F0A87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45059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18ABF-7258-4D07-85B5-6728A9825FCA}" type="datetimeFigureOut">
              <a:rPr lang="tr-TR"/>
              <a:pPr>
                <a:defRPr/>
              </a:pPr>
              <a:t>19/06/2019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F9D07-A8B9-4FA7-9266-67456B7E3CF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41312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460C5-A009-471B-ABC6-B6F5FC215BF6}" type="datetimeFigureOut">
              <a:rPr lang="tr-TR"/>
              <a:pPr>
                <a:defRPr/>
              </a:pPr>
              <a:t>19/06/2019</a:t>
            </a:fld>
            <a:endParaRPr lang="tr-TR"/>
          </a:p>
        </p:txBody>
      </p:sp>
      <p:sp>
        <p:nvSpPr>
          <p:cNvPr id="8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B4F1F-08D4-4F62-80DE-27641F9A485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64771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5A016-DFC0-4C05-B0F7-6B545AF9F336}" type="datetimeFigureOut">
              <a:rPr lang="tr-TR"/>
              <a:pPr>
                <a:defRPr/>
              </a:pPr>
              <a:t>19/06/2019</a:t>
            </a:fld>
            <a:endParaRPr lang="tr-TR"/>
          </a:p>
        </p:txBody>
      </p:sp>
      <p:sp>
        <p:nvSpPr>
          <p:cNvPr id="4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BAF7F-1E62-4011-87C0-67ADF486AD9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7331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2B6AB-199E-475B-B6C5-4A905569FBE7}" type="datetimeFigureOut">
              <a:rPr lang="tr-TR"/>
              <a:pPr>
                <a:defRPr/>
              </a:pPr>
              <a:t>19/06/2019</a:t>
            </a:fld>
            <a:endParaRPr lang="tr-TR"/>
          </a:p>
        </p:txBody>
      </p:sp>
      <p:sp>
        <p:nvSpPr>
          <p:cNvPr id="3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E5FE6-5F2A-4EC7-9058-DB9EEF31A25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1829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0BD15-4AEF-4B6E-995B-44F11D2E7002}" type="datetimeFigureOut">
              <a:rPr lang="tr-TR"/>
              <a:pPr>
                <a:defRPr/>
              </a:pPr>
              <a:t>19/06/2019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9085C-E4E4-43DB-936E-A3DCCF43107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69994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tr-TR" noProof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52A3B-9AA7-476F-B79F-0FEBA103BF08}" type="datetimeFigureOut">
              <a:rPr lang="tr-TR"/>
              <a:pPr>
                <a:defRPr/>
              </a:pPr>
              <a:t>19/06/2019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043E0-A071-4393-AB22-87E50554A03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5908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Başlık Yer Tutucusu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başlık stili için tıklatın</a:t>
            </a:r>
          </a:p>
        </p:txBody>
      </p:sp>
      <p:sp>
        <p:nvSpPr>
          <p:cNvPr id="1027" name="Metin Yer Tutucusu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 smtClean="0"/>
              <a:t>Asıl metin stillerini düzenlemek için tıklatın</a:t>
            </a:r>
          </a:p>
          <a:p>
            <a:pPr lvl="1"/>
            <a:r>
              <a:rPr lang="tr-TR" altLang="tr-TR" smtClean="0"/>
              <a:t>İkinci düzey</a:t>
            </a:r>
          </a:p>
          <a:p>
            <a:pPr lvl="2"/>
            <a:r>
              <a:rPr lang="tr-TR" altLang="tr-TR" smtClean="0"/>
              <a:t>Üçüncü düzey</a:t>
            </a:r>
          </a:p>
          <a:p>
            <a:pPr lvl="3"/>
            <a:r>
              <a:rPr lang="tr-TR" altLang="tr-TR" smtClean="0"/>
              <a:t>Dördüncü düzey</a:t>
            </a:r>
          </a:p>
          <a:p>
            <a:pPr lvl="4"/>
            <a:r>
              <a:rPr lang="tr-TR" altLang="tr-TR" smtClean="0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A6E1B46-5947-4E21-9F88-2205E186D632}" type="datetimeFigureOut">
              <a:rPr lang="tr-TR"/>
              <a:pPr>
                <a:defRPr/>
              </a:pPr>
              <a:t>19/06/2019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FB23578-B84F-46CF-82CD-B395E73AF72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Başlık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endParaRPr lang="tr-TR" altLang="tr-TR" smtClean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tr-TR"/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7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11267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489575" y="1392238"/>
            <a:ext cx="2689225" cy="3298825"/>
          </a:xfrm>
        </p:spPr>
      </p:pic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7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75982" y="1635646"/>
            <a:ext cx="1752001" cy="21200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1635646"/>
            <a:ext cx="1729118" cy="2121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2200" y="1635646"/>
            <a:ext cx="1728192" cy="21200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635646"/>
            <a:ext cx="1729118" cy="2121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sp>
        <p:nvSpPr>
          <p:cNvPr id="12291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sp>
        <p:nvSpPr>
          <p:cNvPr id="13315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0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sp>
        <p:nvSpPr>
          <p:cNvPr id="14339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763" y="-18"/>
            <a:ext cx="91487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Picture 2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571750"/>
            <a:ext cx="4572032" cy="25717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00">
            <a:alpha val="8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857488" y="357172"/>
            <a:ext cx="36433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ÖĞRETMENİN GÖREVLERİ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642910" y="857238"/>
            <a:ext cx="814393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dirty="0" smtClean="0">
                <a:solidFill>
                  <a:schemeClr val="bg1"/>
                </a:solidFill>
              </a:rPr>
              <a:t>İYEP kapsamında görev alan öğretmenlerin görevleri şunlardır; </a:t>
            </a:r>
          </a:p>
          <a:p>
            <a:pPr>
              <a:buNone/>
            </a:pPr>
            <a:r>
              <a:rPr lang="tr-TR" dirty="0" smtClean="0">
                <a:solidFill>
                  <a:schemeClr val="bg1"/>
                </a:solidFill>
              </a:rPr>
              <a:t>• Öğrencilere belirleme araçları uygulanarak veri girişlerinin İYEP Modülüne işlemek. </a:t>
            </a:r>
          </a:p>
          <a:p>
            <a:pPr>
              <a:buNone/>
            </a:pPr>
            <a:r>
              <a:rPr lang="tr-TR" dirty="0" smtClean="0">
                <a:solidFill>
                  <a:schemeClr val="bg1"/>
                </a:solidFill>
              </a:rPr>
              <a:t>• Yetiştirme programı kapsamında sınıfına verilen öğrencilerin seviyelerini tespit etmek. </a:t>
            </a:r>
          </a:p>
          <a:p>
            <a:pPr>
              <a:buNone/>
            </a:pPr>
            <a:r>
              <a:rPr lang="tr-TR" dirty="0" smtClean="0">
                <a:solidFill>
                  <a:schemeClr val="bg1"/>
                </a:solidFill>
              </a:rPr>
              <a:t>• Öğrenci seviyelerine göre ders planını hazırlamak, okul müdürüne imzalatmak ve uygulamak. </a:t>
            </a:r>
          </a:p>
          <a:p>
            <a:pPr>
              <a:buNone/>
            </a:pPr>
            <a:r>
              <a:rPr lang="tr-TR" dirty="0" smtClean="0">
                <a:solidFill>
                  <a:schemeClr val="bg1"/>
                </a:solidFill>
              </a:rPr>
              <a:t>• Öğrencilerin devam durumunu e-Okul İYEP Modülüne işlemek. </a:t>
            </a:r>
          </a:p>
          <a:p>
            <a:pPr>
              <a:buNone/>
            </a:pPr>
            <a:r>
              <a:rPr lang="tr-TR" dirty="0" smtClean="0">
                <a:solidFill>
                  <a:schemeClr val="bg1"/>
                </a:solidFill>
              </a:rPr>
              <a:t>• Yeterli kazanımları elde eden ve sistemden çıkması gereken öğrencileri İYEP okul komisyonuna teklif etmek. </a:t>
            </a:r>
          </a:p>
          <a:p>
            <a:pPr>
              <a:buNone/>
            </a:pPr>
            <a:r>
              <a:rPr lang="tr-TR" dirty="0" smtClean="0">
                <a:solidFill>
                  <a:schemeClr val="bg1"/>
                </a:solidFill>
              </a:rPr>
              <a:t>• İYEP sınıf ders defterini zamanında doldurmak ve imzalamak. </a:t>
            </a:r>
          </a:p>
          <a:p>
            <a:pPr>
              <a:buNone/>
            </a:pPr>
            <a:r>
              <a:rPr lang="tr-TR" dirty="0" smtClean="0">
                <a:solidFill>
                  <a:schemeClr val="bg1"/>
                </a:solidFill>
              </a:rPr>
              <a:t>• Programın uygulanmasının her aşamasında </a:t>
            </a:r>
            <a:r>
              <a:rPr lang="tr-TR" dirty="0" err="1" smtClean="0">
                <a:solidFill>
                  <a:schemeClr val="bg1"/>
                </a:solidFill>
              </a:rPr>
              <a:t>psikososyal</a:t>
            </a:r>
            <a:r>
              <a:rPr lang="tr-TR" dirty="0" smtClean="0">
                <a:solidFill>
                  <a:schemeClr val="bg1"/>
                </a:solidFill>
              </a:rPr>
              <a:t> destek hizmetlerini yapmak. Ancak uzmanlık gerektiren konularda öğrencileri rehber öğretmene yönlendirmek. </a:t>
            </a:r>
          </a:p>
          <a:p>
            <a:pPr>
              <a:buNone/>
            </a:pPr>
            <a:r>
              <a:rPr lang="tr-TR" dirty="0" smtClean="0">
                <a:solidFill>
                  <a:schemeClr val="bg1"/>
                </a:solidFill>
              </a:rPr>
              <a:t>• Programın uygulanmasının her aşamasında veli ile sürekli iş birliği yapmak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sp>
        <p:nvSpPr>
          <p:cNvPr id="1536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0538"/>
            <a:ext cx="9180512" cy="516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3660" y="377264"/>
            <a:ext cx="3340195" cy="4266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atır Belirtme Çizgisi 2 2"/>
          <p:cNvSpPr/>
          <p:nvPr/>
        </p:nvSpPr>
        <p:spPr>
          <a:xfrm>
            <a:off x="5255829" y="532086"/>
            <a:ext cx="3157045" cy="1608083"/>
          </a:xfrm>
          <a:prstGeom prst="borderCallout2">
            <a:avLst>
              <a:gd name="adj1" fmla="val 18014"/>
              <a:gd name="adj2" fmla="val -4213"/>
              <a:gd name="adj3" fmla="val 18750"/>
              <a:gd name="adj4" fmla="val -16667"/>
              <a:gd name="adj5" fmla="val 30882"/>
              <a:gd name="adj6" fmla="val -56405"/>
            </a:avLst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tr-TR" sz="15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DEĞERLENDİRME SORULARI</a:t>
            </a:r>
          </a:p>
          <a:p>
            <a:pPr algn="ctr"/>
            <a:r>
              <a:rPr lang="tr-TR" sz="1500" dirty="0">
                <a:solidFill>
                  <a:schemeClr val="tx1"/>
                </a:solidFill>
                <a:latin typeface="Calibri" panose="020F0502020204030204" pitchFamily="34" charset="0"/>
              </a:rPr>
              <a:t>Her bölümün sonunda o bölümde öğrendiklerinizi ölçen bir takım sorular bulunmaktadır. Bu soruları çözerek bölüm boyunca öğrendiğiniz bilgileri uygulama şansı bulabilirsiniz.</a:t>
            </a:r>
          </a:p>
        </p:txBody>
      </p:sp>
      <p:sp>
        <p:nvSpPr>
          <p:cNvPr id="4" name="任意多边形 7"/>
          <p:cNvSpPr/>
          <p:nvPr/>
        </p:nvSpPr>
        <p:spPr>
          <a:xfrm>
            <a:off x="0" y="-1"/>
            <a:ext cx="9144000" cy="51435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133165 w 12192000"/>
              <a:gd name="connsiteY5" fmla="*/ 142043 h 6858000"/>
              <a:gd name="connsiteX6" fmla="*/ 133165 w 12192000"/>
              <a:gd name="connsiteY6" fmla="*/ 6711518 h 6858000"/>
              <a:gd name="connsiteX7" fmla="*/ 12029243 w 12192000"/>
              <a:gd name="connsiteY7" fmla="*/ 6711518 h 6858000"/>
              <a:gd name="connsiteX8" fmla="*/ 12029243 w 12192000"/>
              <a:gd name="connsiteY8" fmla="*/ 142043 h 6858000"/>
              <a:gd name="connsiteX9" fmla="*/ 133165 w 12192000"/>
              <a:gd name="connsiteY9" fmla="*/ 1420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133165" y="142043"/>
                </a:moveTo>
                <a:lnTo>
                  <a:pt x="133165" y="6711518"/>
                </a:lnTo>
                <a:lnTo>
                  <a:pt x="12029243" y="6711518"/>
                </a:lnTo>
                <a:lnTo>
                  <a:pt x="12029243" y="142043"/>
                </a:lnTo>
                <a:lnTo>
                  <a:pt x="133165" y="14204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555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260" y="638504"/>
            <a:ext cx="3820628" cy="380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atır Belirtme Çizgisi 2 2"/>
          <p:cNvSpPr/>
          <p:nvPr/>
        </p:nvSpPr>
        <p:spPr>
          <a:xfrm>
            <a:off x="5255829" y="532086"/>
            <a:ext cx="3157045" cy="1608083"/>
          </a:xfrm>
          <a:prstGeom prst="borderCallout2">
            <a:avLst>
              <a:gd name="adj1" fmla="val 18014"/>
              <a:gd name="adj2" fmla="val -4213"/>
              <a:gd name="adj3" fmla="val 18750"/>
              <a:gd name="adj4" fmla="val -16667"/>
              <a:gd name="adj5" fmla="val 53676"/>
              <a:gd name="adj6" fmla="val -38801"/>
            </a:avLst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tr-TR" sz="15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KONU BAŞLIĞI</a:t>
            </a:r>
          </a:p>
          <a:p>
            <a:pPr algn="ctr"/>
            <a:r>
              <a:rPr lang="tr-TR" sz="1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Her </a:t>
            </a:r>
            <a:r>
              <a:rPr lang="tr-TR" sz="1500" dirty="0">
                <a:solidFill>
                  <a:schemeClr val="tx1"/>
                </a:solidFill>
                <a:latin typeface="Calibri" panose="020F0502020204030204" pitchFamily="34" charset="0"/>
              </a:rPr>
              <a:t>bölümün sonunda o bölümde </a:t>
            </a:r>
            <a:r>
              <a:rPr lang="tr-TR" sz="1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öğrenilenleri </a:t>
            </a:r>
            <a:r>
              <a:rPr lang="tr-TR" sz="1500" dirty="0">
                <a:solidFill>
                  <a:schemeClr val="tx1"/>
                </a:solidFill>
                <a:latin typeface="Calibri" panose="020F0502020204030204" pitchFamily="34" charset="0"/>
              </a:rPr>
              <a:t>ölçen bir takım sorular bulunmaktadır. Bu soruları </a:t>
            </a:r>
            <a:r>
              <a:rPr lang="tr-TR" sz="1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çözülmesiyle </a:t>
            </a:r>
            <a:r>
              <a:rPr lang="tr-TR" sz="1500" dirty="0">
                <a:solidFill>
                  <a:schemeClr val="tx1"/>
                </a:solidFill>
                <a:latin typeface="Calibri" panose="020F0502020204030204" pitchFamily="34" charset="0"/>
              </a:rPr>
              <a:t>bölüm boyunca </a:t>
            </a:r>
            <a:r>
              <a:rPr lang="tr-TR" sz="1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öğrenilen </a:t>
            </a:r>
            <a:r>
              <a:rPr lang="tr-TR" sz="1500" dirty="0">
                <a:solidFill>
                  <a:schemeClr val="tx1"/>
                </a:solidFill>
                <a:latin typeface="Calibri" panose="020F0502020204030204" pitchFamily="34" charset="0"/>
              </a:rPr>
              <a:t>bilgileri </a:t>
            </a:r>
            <a:r>
              <a:rPr lang="tr-TR" sz="1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uygulama şansı bulunabilir.</a:t>
            </a:r>
            <a:endParaRPr lang="tr-TR" sz="15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4" name="Satır Belirtme Çizgisi 2 3"/>
          <p:cNvSpPr/>
          <p:nvPr/>
        </p:nvSpPr>
        <p:spPr>
          <a:xfrm>
            <a:off x="5255828" y="2542376"/>
            <a:ext cx="3157045" cy="1608083"/>
          </a:xfrm>
          <a:prstGeom prst="borderCallout2">
            <a:avLst>
              <a:gd name="adj1" fmla="val 18014"/>
              <a:gd name="adj2" fmla="val -4213"/>
              <a:gd name="adj3" fmla="val 18750"/>
              <a:gd name="adj4" fmla="val -16667"/>
              <a:gd name="adj5" fmla="val -60295"/>
              <a:gd name="adj6" fmla="val -38052"/>
            </a:avLst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tr-TR" sz="15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ALT ÖĞRENME ALANI</a:t>
            </a:r>
          </a:p>
          <a:p>
            <a:pPr algn="ctr"/>
            <a:r>
              <a:rPr lang="tr-TR" sz="1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Öğrenme alanıyla ilgili alt konular kitap içerisinde başlıklar şeklinde verilmiştir. Yeni bir konuya geçildiğinde yandaki gibi bir başlık görürsünüz.</a:t>
            </a:r>
            <a:endParaRPr lang="tr-TR" sz="15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5" name="任意多边形 7"/>
          <p:cNvSpPr/>
          <p:nvPr/>
        </p:nvSpPr>
        <p:spPr>
          <a:xfrm>
            <a:off x="0" y="-1"/>
            <a:ext cx="9144000" cy="51435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133165 w 12192000"/>
              <a:gd name="connsiteY5" fmla="*/ 142043 h 6858000"/>
              <a:gd name="connsiteX6" fmla="*/ 133165 w 12192000"/>
              <a:gd name="connsiteY6" fmla="*/ 6711518 h 6858000"/>
              <a:gd name="connsiteX7" fmla="*/ 12029243 w 12192000"/>
              <a:gd name="connsiteY7" fmla="*/ 6711518 h 6858000"/>
              <a:gd name="connsiteX8" fmla="*/ 12029243 w 12192000"/>
              <a:gd name="connsiteY8" fmla="*/ 142043 h 6858000"/>
              <a:gd name="connsiteX9" fmla="*/ 133165 w 12192000"/>
              <a:gd name="connsiteY9" fmla="*/ 1420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133165" y="142043"/>
                </a:moveTo>
                <a:lnTo>
                  <a:pt x="133165" y="6711518"/>
                </a:lnTo>
                <a:lnTo>
                  <a:pt x="12029243" y="6711518"/>
                </a:lnTo>
                <a:lnTo>
                  <a:pt x="12029243" y="142043"/>
                </a:lnTo>
                <a:lnTo>
                  <a:pt x="133165" y="14204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162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7"/>
          <p:cNvSpPr/>
          <p:nvPr/>
        </p:nvSpPr>
        <p:spPr>
          <a:xfrm>
            <a:off x="0" y="-1"/>
            <a:ext cx="9144000" cy="51435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133165 w 12192000"/>
              <a:gd name="connsiteY5" fmla="*/ 142043 h 6858000"/>
              <a:gd name="connsiteX6" fmla="*/ 133165 w 12192000"/>
              <a:gd name="connsiteY6" fmla="*/ 6711518 h 6858000"/>
              <a:gd name="connsiteX7" fmla="*/ 12029243 w 12192000"/>
              <a:gd name="connsiteY7" fmla="*/ 6711518 h 6858000"/>
              <a:gd name="connsiteX8" fmla="*/ 12029243 w 12192000"/>
              <a:gd name="connsiteY8" fmla="*/ 142043 h 6858000"/>
              <a:gd name="connsiteX9" fmla="*/ 133165 w 12192000"/>
              <a:gd name="connsiteY9" fmla="*/ 1420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133165" y="142043"/>
                </a:moveTo>
                <a:lnTo>
                  <a:pt x="133165" y="6711518"/>
                </a:lnTo>
                <a:lnTo>
                  <a:pt x="12029243" y="6711518"/>
                </a:lnTo>
                <a:lnTo>
                  <a:pt x="12029243" y="142043"/>
                </a:lnTo>
                <a:lnTo>
                  <a:pt x="133165" y="14204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Dikdörtgen 3"/>
          <p:cNvSpPr/>
          <p:nvPr/>
        </p:nvSpPr>
        <p:spPr>
          <a:xfrm>
            <a:off x="1058288" y="420903"/>
            <a:ext cx="6562887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tr-TR" sz="2400" b="1" dirty="0" smtClean="0">
                <a:solidFill>
                  <a:srgbClr val="004E8F"/>
                </a:solidFill>
                <a:ea typeface="Tahoma" pitchFamily="34" charset="0"/>
                <a:cs typeface="Tahoma" pitchFamily="34" charset="0"/>
              </a:rPr>
              <a:t>İYEP </a:t>
            </a:r>
            <a:r>
              <a:rPr kumimoji="1" lang="tr-TR" sz="2400" b="1" dirty="0">
                <a:solidFill>
                  <a:srgbClr val="004E8F"/>
                </a:solidFill>
                <a:ea typeface="Tahoma" pitchFamily="34" charset="0"/>
                <a:cs typeface="Tahoma" pitchFamily="34" charset="0"/>
              </a:rPr>
              <a:t>Türkçe ve Matematik Etkinlik Kılavuz </a:t>
            </a:r>
            <a:r>
              <a:rPr kumimoji="1" lang="tr-TR" sz="2400" b="1" dirty="0" smtClean="0">
                <a:solidFill>
                  <a:srgbClr val="004E8F"/>
                </a:solidFill>
                <a:ea typeface="Tahoma" pitchFamily="34" charset="0"/>
                <a:cs typeface="Tahoma" pitchFamily="34" charset="0"/>
              </a:rPr>
              <a:t>Kitapları</a:t>
            </a:r>
            <a:endParaRPr kumimoji="1" lang="en-US" altLang="zh-CN" sz="2400" b="1" dirty="0">
              <a:solidFill>
                <a:srgbClr val="004E8F"/>
              </a:solidFill>
              <a:ea typeface="Tahoma" pitchFamily="34" charset="0"/>
              <a:cs typeface="Tahoma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081264"/>
            <a:ext cx="2569191" cy="3578261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7236" y="1081264"/>
            <a:ext cx="2506991" cy="3550828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32"/>
          <a:stretch/>
        </p:blipFill>
        <p:spPr bwMode="auto">
          <a:xfrm>
            <a:off x="6786349" y="2333767"/>
            <a:ext cx="2132354" cy="2586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3366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23739" y="275342"/>
            <a:ext cx="3223802" cy="4592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任意多边形 7"/>
          <p:cNvSpPr/>
          <p:nvPr/>
        </p:nvSpPr>
        <p:spPr>
          <a:xfrm>
            <a:off x="0" y="-1"/>
            <a:ext cx="9144000" cy="51435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133165 w 12192000"/>
              <a:gd name="connsiteY5" fmla="*/ 142043 h 6858000"/>
              <a:gd name="connsiteX6" fmla="*/ 133165 w 12192000"/>
              <a:gd name="connsiteY6" fmla="*/ 6711518 h 6858000"/>
              <a:gd name="connsiteX7" fmla="*/ 12029243 w 12192000"/>
              <a:gd name="connsiteY7" fmla="*/ 6711518 h 6858000"/>
              <a:gd name="connsiteX8" fmla="*/ 12029243 w 12192000"/>
              <a:gd name="connsiteY8" fmla="*/ 142043 h 6858000"/>
              <a:gd name="connsiteX9" fmla="*/ 133165 w 12192000"/>
              <a:gd name="connsiteY9" fmla="*/ 1420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133165" y="142043"/>
                </a:moveTo>
                <a:lnTo>
                  <a:pt x="133165" y="6711518"/>
                </a:lnTo>
                <a:lnTo>
                  <a:pt x="12029243" y="6711518"/>
                </a:lnTo>
                <a:lnTo>
                  <a:pt x="12029243" y="142043"/>
                </a:lnTo>
                <a:lnTo>
                  <a:pt x="133165" y="14204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Satır Belirtme Çizgisi 2 4"/>
          <p:cNvSpPr/>
          <p:nvPr/>
        </p:nvSpPr>
        <p:spPr>
          <a:xfrm>
            <a:off x="6390946" y="798128"/>
            <a:ext cx="2134259" cy="1608083"/>
          </a:xfrm>
          <a:prstGeom prst="borderCallout2">
            <a:avLst>
              <a:gd name="adj1" fmla="val 18014"/>
              <a:gd name="adj2" fmla="val -4213"/>
              <a:gd name="adj3" fmla="val 49632"/>
              <a:gd name="adj4" fmla="val -8357"/>
              <a:gd name="adj5" fmla="val 34559"/>
              <a:gd name="adj6" fmla="val -42001"/>
            </a:avLst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tr-TR" sz="1500" b="1" dirty="0">
                <a:solidFill>
                  <a:schemeClr val="tx1"/>
                </a:solidFill>
                <a:latin typeface="Calibri" panose="020F0502020204030204" pitchFamily="34" charset="0"/>
              </a:rPr>
              <a:t>BİLGİ </a:t>
            </a:r>
            <a:r>
              <a:rPr lang="tr-TR" sz="15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NOTU</a:t>
            </a:r>
          </a:p>
          <a:p>
            <a:pPr algn="ctr"/>
            <a:r>
              <a:rPr lang="tr-TR" sz="1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Öğretmen tarafından matematik terim, sembol ve kavramlarının açıklamasının bulunduğu bölümdür.  </a:t>
            </a:r>
            <a:endParaRPr lang="tr-TR" sz="15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6" name="Satır Belirtme Çizgisi 2 5"/>
          <p:cNvSpPr/>
          <p:nvPr/>
        </p:nvSpPr>
        <p:spPr>
          <a:xfrm>
            <a:off x="309397" y="2768818"/>
            <a:ext cx="2134259" cy="1608083"/>
          </a:xfrm>
          <a:prstGeom prst="borderCallout2">
            <a:avLst>
              <a:gd name="adj1" fmla="val 39338"/>
              <a:gd name="adj2" fmla="val 104374"/>
              <a:gd name="adj3" fmla="val 39338"/>
              <a:gd name="adj4" fmla="val 111865"/>
              <a:gd name="adj5" fmla="val 102206"/>
              <a:gd name="adj6" fmla="val 123096"/>
            </a:avLst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tr-TR" sz="1500" b="1" dirty="0">
                <a:solidFill>
                  <a:schemeClr val="tx1"/>
                </a:solidFill>
                <a:latin typeface="Calibri" panose="020F0502020204030204" pitchFamily="34" charset="0"/>
              </a:rPr>
              <a:t>ETKİNLİK KİTABI </a:t>
            </a:r>
            <a:r>
              <a:rPr lang="tr-TR" sz="15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SAYFALARI</a:t>
            </a:r>
          </a:p>
          <a:p>
            <a:pPr algn="ctr"/>
            <a:r>
              <a:rPr lang="tr-TR" sz="1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"Matematik </a:t>
            </a:r>
            <a:r>
              <a:rPr lang="tr-TR" sz="1500" dirty="0">
                <a:solidFill>
                  <a:schemeClr val="tx1"/>
                </a:solidFill>
                <a:latin typeface="Calibri" panose="020F0502020204030204" pitchFamily="34" charset="0"/>
              </a:rPr>
              <a:t>etkinlik </a:t>
            </a:r>
            <a:r>
              <a:rPr lang="tr-TR" sz="15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kitabı"nın</a:t>
            </a:r>
            <a:r>
              <a:rPr lang="tr-TR" sz="1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tr-TR" sz="1500" dirty="0">
                <a:solidFill>
                  <a:schemeClr val="tx1"/>
                </a:solidFill>
                <a:latin typeface="Calibri" panose="020F0502020204030204" pitchFamily="34" charset="0"/>
              </a:rPr>
              <a:t>küçültülmüş sayfalarıdır.</a:t>
            </a:r>
          </a:p>
        </p:txBody>
      </p:sp>
    </p:spTree>
    <p:extLst>
      <p:ext uri="{BB962C8B-B14F-4D97-AF65-F5344CB8AC3E}">
        <p14:creationId xmlns:p14="http://schemas.microsoft.com/office/powerpoint/2010/main" xmlns="" val="262963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3075" name="İçerik Yer Tutucusu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7"/>
          <p:cNvSpPr/>
          <p:nvPr/>
        </p:nvSpPr>
        <p:spPr>
          <a:xfrm>
            <a:off x="0" y="-1"/>
            <a:ext cx="9144000" cy="51435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133165 w 12192000"/>
              <a:gd name="connsiteY5" fmla="*/ 142043 h 6858000"/>
              <a:gd name="connsiteX6" fmla="*/ 133165 w 12192000"/>
              <a:gd name="connsiteY6" fmla="*/ 6711518 h 6858000"/>
              <a:gd name="connsiteX7" fmla="*/ 12029243 w 12192000"/>
              <a:gd name="connsiteY7" fmla="*/ 6711518 h 6858000"/>
              <a:gd name="connsiteX8" fmla="*/ 12029243 w 12192000"/>
              <a:gd name="connsiteY8" fmla="*/ 142043 h 6858000"/>
              <a:gd name="connsiteX9" fmla="*/ 133165 w 12192000"/>
              <a:gd name="connsiteY9" fmla="*/ 1420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133165" y="142043"/>
                </a:moveTo>
                <a:lnTo>
                  <a:pt x="133165" y="6711518"/>
                </a:lnTo>
                <a:lnTo>
                  <a:pt x="12029243" y="6711518"/>
                </a:lnTo>
                <a:lnTo>
                  <a:pt x="12029243" y="142043"/>
                </a:lnTo>
                <a:lnTo>
                  <a:pt x="133165" y="14204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Dikdörtgen 3"/>
          <p:cNvSpPr/>
          <p:nvPr/>
        </p:nvSpPr>
        <p:spPr>
          <a:xfrm>
            <a:off x="1641734" y="395476"/>
            <a:ext cx="617470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tr-TR" sz="2400" b="1" dirty="0">
                <a:solidFill>
                  <a:srgbClr val="004E8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kumimoji="1" lang="tr-TR" sz="2400" b="1" dirty="0" smtClean="0">
                <a:solidFill>
                  <a:srgbClr val="004E8F"/>
                </a:solidFill>
                <a:ea typeface="Tahoma" pitchFamily="34" charset="0"/>
                <a:cs typeface="Tahoma" pitchFamily="34" charset="0"/>
              </a:rPr>
              <a:t> İYEP </a:t>
            </a:r>
            <a:r>
              <a:rPr kumimoji="1" lang="tr-TR" sz="2400" b="1" dirty="0">
                <a:solidFill>
                  <a:srgbClr val="004E8F"/>
                </a:solidFill>
                <a:ea typeface="Tahoma" pitchFamily="34" charset="0"/>
                <a:cs typeface="Tahoma" pitchFamily="34" charset="0"/>
              </a:rPr>
              <a:t>Türkçe ve Matematik Ek Çalışma </a:t>
            </a:r>
            <a:r>
              <a:rPr kumimoji="1" lang="tr-TR" sz="2400" b="1" dirty="0" smtClean="0">
                <a:solidFill>
                  <a:srgbClr val="004E8F"/>
                </a:solidFill>
                <a:ea typeface="Tahoma" pitchFamily="34" charset="0"/>
                <a:cs typeface="Tahoma" pitchFamily="34" charset="0"/>
              </a:rPr>
              <a:t>Sayfaları</a:t>
            </a:r>
            <a:endParaRPr kumimoji="1" lang="en-US" altLang="zh-CN" sz="2400" b="1" dirty="0">
              <a:solidFill>
                <a:srgbClr val="004E8F"/>
              </a:solidFill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8412" y="1047818"/>
            <a:ext cx="2475490" cy="3491248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94028" y="1047816"/>
            <a:ext cx="2439536" cy="3470080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7910" y="3347113"/>
            <a:ext cx="1150822" cy="159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40363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2456" y="901294"/>
            <a:ext cx="3034491" cy="390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2754" y="1016875"/>
            <a:ext cx="3014232" cy="378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4905196" y="372795"/>
            <a:ext cx="376737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tr-TR" sz="2100" b="1" dirty="0" smtClean="0">
                <a:solidFill>
                  <a:srgbClr val="004E8F"/>
                </a:solidFill>
                <a:ea typeface="Tahoma" pitchFamily="34" charset="0"/>
                <a:cs typeface="Tahoma" pitchFamily="34" charset="0"/>
              </a:rPr>
              <a:t>Türkçe Ek </a:t>
            </a:r>
            <a:r>
              <a:rPr kumimoji="1" lang="tr-TR" sz="2100" b="1" dirty="0">
                <a:solidFill>
                  <a:srgbClr val="004E8F"/>
                </a:solidFill>
                <a:ea typeface="Tahoma" pitchFamily="34" charset="0"/>
                <a:cs typeface="Tahoma" pitchFamily="34" charset="0"/>
              </a:rPr>
              <a:t>Çalışma </a:t>
            </a:r>
            <a:r>
              <a:rPr kumimoji="1" lang="tr-TR" sz="2100" b="1" dirty="0" smtClean="0">
                <a:solidFill>
                  <a:srgbClr val="004E8F"/>
                </a:solidFill>
                <a:ea typeface="Tahoma" pitchFamily="34" charset="0"/>
                <a:cs typeface="Tahoma" pitchFamily="34" charset="0"/>
              </a:rPr>
              <a:t>Sayfası Örneği</a:t>
            </a:r>
            <a:endParaRPr kumimoji="1" lang="en-US" altLang="zh-CN" sz="2100" b="1" dirty="0">
              <a:solidFill>
                <a:srgbClr val="004E8F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6258" y="361610"/>
            <a:ext cx="42661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tr-TR" sz="2100" b="1" dirty="0" smtClean="0">
                <a:solidFill>
                  <a:srgbClr val="004E8F"/>
                </a:solidFill>
                <a:ea typeface="Tahoma" pitchFamily="34" charset="0"/>
                <a:cs typeface="Tahoma" pitchFamily="34" charset="0"/>
              </a:rPr>
              <a:t>Matematik Ek </a:t>
            </a:r>
            <a:r>
              <a:rPr kumimoji="1" lang="tr-TR" sz="2100" b="1" dirty="0">
                <a:solidFill>
                  <a:srgbClr val="004E8F"/>
                </a:solidFill>
                <a:ea typeface="Tahoma" pitchFamily="34" charset="0"/>
                <a:cs typeface="Tahoma" pitchFamily="34" charset="0"/>
              </a:rPr>
              <a:t>Çalışma </a:t>
            </a:r>
            <a:r>
              <a:rPr kumimoji="1" lang="tr-TR" sz="2100" b="1" dirty="0" smtClean="0">
                <a:solidFill>
                  <a:srgbClr val="004E8F"/>
                </a:solidFill>
                <a:ea typeface="Tahoma" pitchFamily="34" charset="0"/>
                <a:cs typeface="Tahoma" pitchFamily="34" charset="0"/>
              </a:rPr>
              <a:t>Sayfası Örneği</a:t>
            </a:r>
            <a:endParaRPr kumimoji="1" lang="en-US" altLang="zh-CN" sz="2100" b="1" dirty="0">
              <a:solidFill>
                <a:srgbClr val="004E8F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任意多边形 7"/>
          <p:cNvSpPr/>
          <p:nvPr/>
        </p:nvSpPr>
        <p:spPr>
          <a:xfrm>
            <a:off x="0" y="-1"/>
            <a:ext cx="9144000" cy="51435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133165 w 12192000"/>
              <a:gd name="connsiteY5" fmla="*/ 142043 h 6858000"/>
              <a:gd name="connsiteX6" fmla="*/ 133165 w 12192000"/>
              <a:gd name="connsiteY6" fmla="*/ 6711518 h 6858000"/>
              <a:gd name="connsiteX7" fmla="*/ 12029243 w 12192000"/>
              <a:gd name="connsiteY7" fmla="*/ 6711518 h 6858000"/>
              <a:gd name="connsiteX8" fmla="*/ 12029243 w 12192000"/>
              <a:gd name="connsiteY8" fmla="*/ 142043 h 6858000"/>
              <a:gd name="connsiteX9" fmla="*/ 133165 w 12192000"/>
              <a:gd name="connsiteY9" fmla="*/ 1420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133165" y="142043"/>
                </a:moveTo>
                <a:lnTo>
                  <a:pt x="133165" y="6711518"/>
                </a:lnTo>
                <a:lnTo>
                  <a:pt x="12029243" y="6711518"/>
                </a:lnTo>
                <a:lnTo>
                  <a:pt x="12029243" y="142043"/>
                </a:lnTo>
                <a:lnTo>
                  <a:pt x="133165" y="14204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4101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846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4131936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sp>
        <p:nvSpPr>
          <p:cNvPr id="22531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7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7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xmlns="" val="1935580473"/>
              </p:ext>
            </p:extLst>
          </p:nvPr>
        </p:nvGraphicFramePr>
        <p:xfrm>
          <a:off x="1403648" y="1491630"/>
          <a:ext cx="6480720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sp>
        <p:nvSpPr>
          <p:cNvPr id="24579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altLang="tr-TR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846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sp>
        <p:nvSpPr>
          <p:cNvPr id="2560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0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sp>
        <p:nvSpPr>
          <p:cNvPr id="28675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28676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sp>
        <p:nvSpPr>
          <p:cNvPr id="29699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7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sp>
        <p:nvSpPr>
          <p:cNvPr id="3072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3072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0638"/>
            <a:ext cx="9144000" cy="516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464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sp>
        <p:nvSpPr>
          <p:cNvPr id="31747" name="İçerik Yer Tutucus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8466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0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sp>
        <p:nvSpPr>
          <p:cNvPr id="6147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846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sp>
        <p:nvSpPr>
          <p:cNvPr id="7171" name="İçerik Yer Tutucusu 2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75" y="-15875"/>
            <a:ext cx="9172575" cy="515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sp>
        <p:nvSpPr>
          <p:cNvPr id="8195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846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sp>
        <p:nvSpPr>
          <p:cNvPr id="9219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46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sp>
        <p:nvSpPr>
          <p:cNvPr id="1024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yep-sunumu-son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iyep-sunumu-son</Template>
  <TotalTime>734</TotalTime>
  <Words>251</Words>
  <PresentationFormat>Ekran Gösterisi (16:9)</PresentationFormat>
  <Paragraphs>36</Paragraphs>
  <Slides>30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iyep-sunumu-son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2017-12-13T00:53:19Z</dcterms:created>
  <dcterms:modified xsi:type="dcterms:W3CDTF">2019-06-19T13:34:09Z</dcterms:modified>
  <cp:category>https://www.sorubak.com</cp:category>
</cp:coreProperties>
</file>