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50294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898340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562421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4133898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099356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11279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215997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95910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906854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1237430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3941128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s-ES_tradnl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s-ES_tradnl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73759-9F50-41B6-9316-762746F9C88F}" type="datetimeFigureOut">
              <a:rPr lang="es-ES_tradnl" smtClean="0"/>
              <a:pPr/>
              <a:t>27/09/2019</a:t>
            </a:fld>
            <a:endParaRPr lang="es-ES_trad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41FA1-77EE-46D1-96CF-1666F92C733D}" type="slidenum">
              <a:rPr lang="es-ES_tradnl" smtClean="0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xmlns="" val="257962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EVERY - HER</a:t>
            </a:r>
            <a:endParaRPr lang="es-ES_tradnl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33015"/>
            <a:ext cx="10515600" cy="4743948"/>
          </a:xfrm>
        </p:spPr>
        <p:txBody>
          <a:bodyPr>
            <a:noAutofit/>
          </a:bodyPr>
          <a:lstStyle/>
          <a:p>
            <a:r>
              <a:rPr lang="tr-TR" sz="4400" dirty="0" err="1" smtClean="0"/>
              <a:t>Every</a:t>
            </a:r>
            <a:r>
              <a:rPr lang="tr-TR" sz="4400" dirty="0" smtClean="0"/>
              <a:t> </a:t>
            </a:r>
            <a:r>
              <a:rPr lang="tr-TR" sz="4400" dirty="0" err="1" smtClean="0"/>
              <a:t>day</a:t>
            </a:r>
            <a:r>
              <a:rPr lang="tr-TR" sz="4400" dirty="0" smtClean="0"/>
              <a:t> – her gün</a:t>
            </a:r>
          </a:p>
          <a:p>
            <a:r>
              <a:rPr lang="tr-TR" sz="4400" dirty="0" err="1" smtClean="0"/>
              <a:t>Every</a:t>
            </a:r>
            <a:r>
              <a:rPr lang="tr-TR" sz="4400" dirty="0" smtClean="0"/>
              <a:t> </a:t>
            </a:r>
            <a:r>
              <a:rPr lang="tr-TR" sz="4400" dirty="0" err="1" smtClean="0"/>
              <a:t>year</a:t>
            </a:r>
            <a:r>
              <a:rPr lang="tr-TR" sz="4400" dirty="0" smtClean="0"/>
              <a:t> – her yıl</a:t>
            </a:r>
          </a:p>
          <a:p>
            <a:r>
              <a:rPr lang="tr-TR" sz="4400" dirty="0" err="1" smtClean="0"/>
              <a:t>Every</a:t>
            </a:r>
            <a:r>
              <a:rPr lang="tr-TR" sz="4400" dirty="0" smtClean="0"/>
              <a:t> </a:t>
            </a:r>
            <a:r>
              <a:rPr lang="tr-TR" sz="4400" dirty="0" err="1" smtClean="0"/>
              <a:t>Saturday</a:t>
            </a:r>
            <a:r>
              <a:rPr lang="tr-TR" sz="4400" dirty="0" smtClean="0"/>
              <a:t> – her Cumartesi</a:t>
            </a:r>
          </a:p>
          <a:p>
            <a:r>
              <a:rPr lang="tr-TR" sz="4400" dirty="0" smtClean="0"/>
              <a:t>I do </a:t>
            </a:r>
            <a:r>
              <a:rPr lang="tr-TR" sz="4400" dirty="0" err="1" smtClean="0"/>
              <a:t>sports</a:t>
            </a:r>
            <a:r>
              <a:rPr lang="tr-TR" sz="4400" dirty="0" smtClean="0"/>
              <a:t> </a:t>
            </a:r>
            <a:r>
              <a:rPr lang="tr-TR" sz="4400" dirty="0" err="1" smtClean="0"/>
              <a:t>every</a:t>
            </a:r>
            <a:r>
              <a:rPr lang="tr-TR" sz="4400" dirty="0" smtClean="0"/>
              <a:t> </a:t>
            </a:r>
            <a:r>
              <a:rPr lang="tr-TR" sz="4400" dirty="0" err="1" smtClean="0"/>
              <a:t>day</a:t>
            </a:r>
            <a:r>
              <a:rPr lang="tr-TR" sz="4400" dirty="0" smtClean="0"/>
              <a:t>.</a:t>
            </a:r>
          </a:p>
          <a:p>
            <a:r>
              <a:rPr lang="tr-TR" sz="4400" dirty="0" smtClean="0"/>
              <a:t>My </a:t>
            </a:r>
            <a:r>
              <a:rPr lang="tr-TR" sz="4400" dirty="0" err="1" smtClean="0"/>
              <a:t>friend</a:t>
            </a:r>
            <a:r>
              <a:rPr lang="tr-TR" sz="4400" dirty="0" smtClean="0"/>
              <a:t> </a:t>
            </a:r>
            <a:r>
              <a:rPr lang="tr-TR" sz="4400" dirty="0" err="1" smtClean="0"/>
              <a:t>plays</a:t>
            </a:r>
            <a:r>
              <a:rPr lang="tr-TR" sz="4400" dirty="0" smtClean="0"/>
              <a:t> </a:t>
            </a:r>
            <a:r>
              <a:rPr lang="tr-TR" sz="4400" dirty="0" err="1" smtClean="0"/>
              <a:t>chess</a:t>
            </a:r>
            <a:r>
              <a:rPr lang="tr-TR" sz="4400" dirty="0" smtClean="0"/>
              <a:t> </a:t>
            </a:r>
            <a:r>
              <a:rPr lang="tr-TR" sz="4400" dirty="0" err="1" smtClean="0"/>
              <a:t>every</a:t>
            </a:r>
            <a:r>
              <a:rPr lang="tr-TR" sz="4400" dirty="0" smtClean="0"/>
              <a:t> </a:t>
            </a:r>
            <a:r>
              <a:rPr lang="tr-TR" sz="4400" dirty="0" err="1" smtClean="0"/>
              <a:t>weekend</a:t>
            </a:r>
            <a:r>
              <a:rPr lang="tr-TR" sz="4400" dirty="0" smtClean="0"/>
              <a:t>.</a:t>
            </a:r>
            <a:endParaRPr lang="es-ES_tradnl" sz="4400" dirty="0"/>
          </a:p>
        </p:txBody>
      </p:sp>
    </p:spTree>
    <p:extLst>
      <p:ext uri="{BB962C8B-B14F-4D97-AF65-F5344CB8AC3E}">
        <p14:creationId xmlns:p14="http://schemas.microsoft.com/office/powerpoint/2010/main" xmlns="" val="227452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63773"/>
            <a:ext cx="9144000" cy="2893326"/>
          </a:xfrm>
        </p:spPr>
        <p:txBody>
          <a:bodyPr>
            <a:noAutofit/>
          </a:bodyPr>
          <a:lstStyle/>
          <a:p>
            <a:r>
              <a:rPr lang="tr-TR" sz="9600" b="1" dirty="0" smtClean="0"/>
              <a:t>WHERE? (NEREDE?)</a:t>
            </a:r>
            <a:endParaRPr lang="es-ES_tradnl" sz="96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2825087"/>
            <a:ext cx="9144000" cy="358936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r-TR" sz="6600" dirty="0" err="1" smtClean="0"/>
              <a:t>Where</a:t>
            </a:r>
            <a:r>
              <a:rPr lang="tr-TR" sz="6600" dirty="0" smtClean="0"/>
              <a:t> do </a:t>
            </a:r>
            <a:r>
              <a:rPr lang="tr-TR" sz="6600" dirty="0" err="1" smtClean="0"/>
              <a:t>you</a:t>
            </a:r>
            <a:r>
              <a:rPr lang="tr-TR" sz="6600" dirty="0" smtClean="0"/>
              <a:t> </a:t>
            </a:r>
            <a:r>
              <a:rPr lang="tr-TR" sz="6600" dirty="0" err="1" smtClean="0"/>
              <a:t>live</a:t>
            </a:r>
            <a:r>
              <a:rPr lang="tr-TR" sz="6600" dirty="0" smtClean="0"/>
              <a:t>? (Nerede yaşıyorsun?)</a:t>
            </a:r>
          </a:p>
          <a:p>
            <a:r>
              <a:rPr lang="tr-TR" sz="6600" b="1" dirty="0" err="1"/>
              <a:t>I</a:t>
            </a:r>
            <a:r>
              <a:rPr lang="tr-TR" sz="6600" b="1" dirty="0" err="1" smtClean="0"/>
              <a:t>n</a:t>
            </a:r>
            <a:r>
              <a:rPr lang="tr-TR" sz="6600" dirty="0" smtClean="0"/>
              <a:t> Mamak.</a:t>
            </a:r>
            <a:endParaRPr lang="es-ES_tradnl" sz="6600" dirty="0"/>
          </a:p>
        </p:txBody>
      </p:sp>
    </p:spTree>
    <p:extLst>
      <p:ext uri="{BB962C8B-B14F-4D97-AF65-F5344CB8AC3E}">
        <p14:creationId xmlns:p14="http://schemas.microsoft.com/office/powerpoint/2010/main" xmlns="" val="31523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2006221"/>
          </a:xfrm>
        </p:spPr>
        <p:txBody>
          <a:bodyPr>
            <a:noAutofit/>
          </a:bodyPr>
          <a:lstStyle/>
          <a:p>
            <a:r>
              <a:rPr lang="tr-TR" sz="7200" b="1" dirty="0" smtClean="0"/>
              <a:t>HOW OFTEN? (NE SIKLIKLA?)</a:t>
            </a:r>
            <a:endParaRPr lang="es-ES_tradnl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2006221"/>
            <a:ext cx="9144000" cy="3251579"/>
          </a:xfrm>
        </p:spPr>
        <p:txBody>
          <a:bodyPr>
            <a:normAutofit/>
          </a:bodyPr>
          <a:lstStyle/>
          <a:p>
            <a:r>
              <a:rPr lang="tr-TR" sz="5400" dirty="0" smtClean="0"/>
              <a:t>How </a:t>
            </a:r>
            <a:r>
              <a:rPr lang="tr-TR" sz="5400" dirty="0" err="1" smtClean="0"/>
              <a:t>often</a:t>
            </a:r>
            <a:r>
              <a:rPr lang="tr-TR" sz="5400" dirty="0" smtClean="0"/>
              <a:t> do </a:t>
            </a:r>
            <a:r>
              <a:rPr lang="tr-TR" sz="5400" dirty="0" err="1" smtClean="0"/>
              <a:t>you</a:t>
            </a:r>
            <a:r>
              <a:rPr lang="tr-TR" sz="5400" dirty="0" smtClean="0"/>
              <a:t> </a:t>
            </a:r>
            <a:r>
              <a:rPr lang="tr-TR" sz="5400" dirty="0" err="1" smtClean="0"/>
              <a:t>drink</a:t>
            </a:r>
            <a:r>
              <a:rPr lang="tr-TR" sz="5400" dirty="0" smtClean="0"/>
              <a:t> </a:t>
            </a:r>
            <a:r>
              <a:rPr lang="tr-TR" sz="5400" dirty="0" err="1" smtClean="0"/>
              <a:t>coke</a:t>
            </a:r>
            <a:r>
              <a:rPr lang="tr-TR" sz="5400" dirty="0" smtClean="0"/>
              <a:t>?</a:t>
            </a:r>
          </a:p>
          <a:p>
            <a:r>
              <a:rPr lang="tr-TR" sz="5400" dirty="0" smtClean="0"/>
              <a:t>I </a:t>
            </a:r>
            <a:r>
              <a:rPr lang="tr-TR" sz="5400" b="1" dirty="0" err="1" smtClean="0"/>
              <a:t>sometimes</a:t>
            </a:r>
            <a:r>
              <a:rPr lang="tr-TR" sz="5400" dirty="0" smtClean="0"/>
              <a:t> </a:t>
            </a:r>
            <a:r>
              <a:rPr lang="tr-TR" sz="5400" dirty="0" err="1" smtClean="0"/>
              <a:t>drink</a:t>
            </a:r>
            <a:r>
              <a:rPr lang="tr-TR" sz="5400" dirty="0" smtClean="0"/>
              <a:t> </a:t>
            </a:r>
            <a:r>
              <a:rPr lang="tr-TR" sz="5400" dirty="0" err="1" smtClean="0"/>
              <a:t>coke</a:t>
            </a:r>
            <a:r>
              <a:rPr lang="tr-TR" sz="5400" dirty="0" smtClean="0"/>
              <a:t>.</a:t>
            </a:r>
          </a:p>
          <a:p>
            <a:r>
              <a:rPr lang="tr-TR" sz="5400" dirty="0" smtClean="0"/>
              <a:t>I </a:t>
            </a:r>
            <a:r>
              <a:rPr lang="tr-TR" sz="5400" dirty="0" err="1" smtClean="0"/>
              <a:t>drink</a:t>
            </a:r>
            <a:r>
              <a:rPr lang="tr-TR" sz="5400" dirty="0" smtClean="0"/>
              <a:t> </a:t>
            </a:r>
            <a:r>
              <a:rPr lang="tr-TR" sz="5400" dirty="0" err="1" smtClean="0"/>
              <a:t>coke</a:t>
            </a:r>
            <a:r>
              <a:rPr lang="tr-TR" sz="5400" dirty="0" smtClean="0"/>
              <a:t> </a:t>
            </a:r>
            <a:r>
              <a:rPr lang="tr-TR" sz="5400" b="1" dirty="0" err="1" smtClean="0"/>
              <a:t>every</a:t>
            </a:r>
            <a:r>
              <a:rPr lang="tr-TR" sz="5400" b="1" dirty="0" smtClean="0"/>
              <a:t> </a:t>
            </a:r>
            <a:r>
              <a:rPr lang="tr-TR" sz="5400" b="1" dirty="0" err="1" smtClean="0"/>
              <a:t>day</a:t>
            </a:r>
            <a:r>
              <a:rPr lang="tr-TR" sz="5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61709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5400" b="1" dirty="0" smtClean="0"/>
              <a:t>WHAT DO YOU HAVE FOR BREAKFAST?</a:t>
            </a:r>
            <a:endParaRPr lang="es-ES_tradnl" sz="5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err="1" smtClean="0"/>
              <a:t>Eggs</a:t>
            </a:r>
            <a:endParaRPr lang="tr-TR" sz="3600" b="1" dirty="0" smtClean="0"/>
          </a:p>
          <a:p>
            <a:r>
              <a:rPr lang="tr-TR" sz="3600" b="1" dirty="0" err="1" smtClean="0"/>
              <a:t>Toast</a:t>
            </a:r>
            <a:endParaRPr lang="tr-TR" sz="3600" b="1" dirty="0" smtClean="0"/>
          </a:p>
          <a:p>
            <a:r>
              <a:rPr lang="tr-TR" sz="3600" b="1" dirty="0" err="1" smtClean="0"/>
              <a:t>Bagel</a:t>
            </a:r>
            <a:endParaRPr lang="tr-TR" sz="3600" b="1" dirty="0" smtClean="0"/>
          </a:p>
          <a:p>
            <a:r>
              <a:rPr lang="tr-TR" sz="3600" b="1" dirty="0" err="1" smtClean="0"/>
              <a:t>Tea</a:t>
            </a:r>
            <a:r>
              <a:rPr lang="tr-TR" sz="3600" b="1" dirty="0" smtClean="0"/>
              <a:t>- </a:t>
            </a:r>
            <a:r>
              <a:rPr lang="tr-TR" sz="3600" b="1" dirty="0" err="1" smtClean="0"/>
              <a:t>milk</a:t>
            </a:r>
            <a:r>
              <a:rPr lang="tr-TR" sz="3600" b="1" dirty="0" smtClean="0"/>
              <a:t> - </a:t>
            </a:r>
            <a:r>
              <a:rPr lang="tr-TR" sz="3600" b="1" dirty="0" err="1" smtClean="0"/>
              <a:t>chocolate</a:t>
            </a:r>
            <a:r>
              <a:rPr lang="tr-TR" sz="3600" b="1" dirty="0" smtClean="0"/>
              <a:t> </a:t>
            </a:r>
            <a:r>
              <a:rPr lang="tr-TR" sz="3600" b="1" dirty="0" err="1" smtClean="0"/>
              <a:t>milk</a:t>
            </a:r>
            <a:r>
              <a:rPr lang="tr-TR" sz="3600" b="1" dirty="0" smtClean="0"/>
              <a:t> - </a:t>
            </a:r>
            <a:r>
              <a:rPr lang="tr-TR" sz="3600" b="1" dirty="0" err="1" smtClean="0"/>
              <a:t>coffee</a:t>
            </a:r>
            <a:endParaRPr lang="tr-TR" sz="3600" b="1" dirty="0" smtClean="0"/>
          </a:p>
          <a:p>
            <a:r>
              <a:rPr lang="tr-TR" sz="3600" b="1" dirty="0" err="1" smtClean="0"/>
              <a:t>Olive</a:t>
            </a:r>
            <a:r>
              <a:rPr lang="tr-TR" sz="3600" b="1" dirty="0" smtClean="0"/>
              <a:t> </a:t>
            </a:r>
          </a:p>
          <a:p>
            <a:r>
              <a:rPr lang="tr-TR" sz="3600" b="1" dirty="0" err="1" smtClean="0"/>
              <a:t>Cheese</a:t>
            </a:r>
            <a:endParaRPr lang="tr-TR" sz="3600" b="1" dirty="0" smtClean="0"/>
          </a:p>
          <a:p>
            <a:r>
              <a:rPr lang="tr-TR" sz="3600" b="1" dirty="0" err="1" smtClean="0"/>
              <a:t>Bread</a:t>
            </a:r>
            <a:endParaRPr lang="es-ES_tradnl" sz="3600" b="1" dirty="0"/>
          </a:p>
        </p:txBody>
      </p:sp>
    </p:spTree>
    <p:extLst>
      <p:ext uri="{BB962C8B-B14F-4D97-AF65-F5344CB8AC3E}">
        <p14:creationId xmlns:p14="http://schemas.microsoft.com/office/powerpoint/2010/main" xmlns="" val="35368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r>
              <a:rPr lang="tr-TR" sz="7200" b="1" dirty="0" err="1" smtClean="0"/>
              <a:t>What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does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your</a:t>
            </a:r>
            <a:r>
              <a:rPr lang="tr-TR" sz="7200" b="1" dirty="0" smtClean="0"/>
              <a:t> </a:t>
            </a:r>
            <a:r>
              <a:rPr lang="tr-TR" sz="7200" b="1" dirty="0" err="1" smtClean="0"/>
              <a:t>father</a:t>
            </a:r>
            <a:r>
              <a:rPr lang="tr-TR" sz="7200" b="1" dirty="0" smtClean="0"/>
              <a:t> do? (Babanın mesleği ne?)</a:t>
            </a:r>
            <a:endParaRPr lang="es-ES_tradnl" sz="7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800" b="1" dirty="0" smtClean="0"/>
              <a:t>He is a </a:t>
            </a:r>
            <a:r>
              <a:rPr lang="tr-TR" sz="4800" b="1" dirty="0" err="1" smtClean="0"/>
              <a:t>driver</a:t>
            </a:r>
            <a:r>
              <a:rPr lang="tr-TR" sz="4800" b="1" dirty="0" smtClean="0"/>
              <a:t>. </a:t>
            </a:r>
          </a:p>
          <a:p>
            <a:r>
              <a:rPr lang="tr-TR" sz="4800" b="1" dirty="0" smtClean="0"/>
              <a:t>He is a </a:t>
            </a:r>
            <a:r>
              <a:rPr lang="tr-TR" sz="4800" b="1" dirty="0" err="1" smtClean="0"/>
              <a:t>carpenter</a:t>
            </a:r>
            <a:r>
              <a:rPr lang="tr-TR" sz="4800" b="1" dirty="0" smtClean="0"/>
              <a:t>. </a:t>
            </a:r>
          </a:p>
          <a:p>
            <a:r>
              <a:rPr lang="tr-TR" sz="4800" b="1" dirty="0" smtClean="0"/>
              <a:t>He is an </a:t>
            </a:r>
            <a:r>
              <a:rPr lang="tr-TR" sz="4800" b="1" dirty="0" err="1" smtClean="0"/>
              <a:t>officer</a:t>
            </a:r>
            <a:r>
              <a:rPr lang="tr-TR" sz="4800" b="1" dirty="0" smtClean="0"/>
              <a:t>.</a:t>
            </a:r>
          </a:p>
          <a:p>
            <a:r>
              <a:rPr lang="tr-TR" sz="4800" b="1" dirty="0" smtClean="0"/>
              <a:t>He is a </a:t>
            </a:r>
            <a:r>
              <a:rPr lang="tr-TR" sz="4800" b="1" dirty="0" err="1" smtClean="0"/>
              <a:t>policeman</a:t>
            </a:r>
            <a:r>
              <a:rPr lang="tr-TR" sz="4800" b="1" dirty="0" smtClean="0"/>
              <a:t>.</a:t>
            </a:r>
          </a:p>
          <a:p>
            <a:r>
              <a:rPr lang="tr-TR" sz="4800" b="1" dirty="0" smtClean="0"/>
              <a:t>He is a </a:t>
            </a:r>
            <a:r>
              <a:rPr lang="tr-TR" sz="4800" b="1" dirty="0" err="1" smtClean="0"/>
              <a:t>hairdresser</a:t>
            </a:r>
            <a:r>
              <a:rPr lang="tr-TR" sz="4800" b="1" dirty="0" smtClean="0"/>
              <a:t>.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xmlns="" val="37643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/>
              <a:t>WHEN (NE ZAMAN?) </a:t>
            </a:r>
            <a:endParaRPr lang="es-ES_tradnl" sz="6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When</a:t>
            </a:r>
            <a:r>
              <a:rPr lang="tr-TR" dirty="0" smtClean="0"/>
              <a:t> is </a:t>
            </a:r>
            <a:r>
              <a:rPr lang="tr-TR" dirty="0" err="1" smtClean="0"/>
              <a:t>your</a:t>
            </a:r>
            <a:r>
              <a:rPr lang="tr-TR" dirty="0" smtClean="0"/>
              <a:t> </a:t>
            </a:r>
            <a:r>
              <a:rPr lang="tr-TR" dirty="0" err="1" smtClean="0"/>
              <a:t>birthday</a:t>
            </a:r>
            <a:r>
              <a:rPr lang="tr-TR" dirty="0" smtClean="0"/>
              <a:t>?</a:t>
            </a:r>
          </a:p>
          <a:p>
            <a:r>
              <a:rPr lang="tr-TR" dirty="0" err="1" smtClean="0"/>
              <a:t>In</a:t>
            </a:r>
            <a:r>
              <a:rPr lang="tr-TR" dirty="0" smtClean="0"/>
              <a:t> May</a:t>
            </a:r>
          </a:p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November</a:t>
            </a:r>
            <a:r>
              <a:rPr lang="tr-TR" dirty="0" smtClean="0"/>
              <a:t>.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xmlns="" val="357702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/>
              <a:t>WHO? (KİM?)</a:t>
            </a:r>
            <a:endParaRPr lang="es-ES_tradnl" sz="6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dirty="0" err="1" smtClean="0"/>
              <a:t>Who</a:t>
            </a:r>
            <a:r>
              <a:rPr lang="tr-TR" sz="6000" b="1" dirty="0" smtClean="0"/>
              <a:t> is </a:t>
            </a:r>
            <a:r>
              <a:rPr lang="tr-TR" sz="6000" b="1" dirty="0" err="1" smtClean="0"/>
              <a:t>your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best</a:t>
            </a:r>
            <a:r>
              <a:rPr lang="tr-TR" sz="6000" b="1" dirty="0" smtClean="0"/>
              <a:t> </a:t>
            </a:r>
            <a:r>
              <a:rPr lang="tr-TR" sz="6000" b="1" dirty="0" err="1" smtClean="0"/>
              <a:t>friend</a:t>
            </a:r>
            <a:r>
              <a:rPr lang="tr-TR" sz="6000" b="1" dirty="0" smtClean="0"/>
              <a:t>? (En yakın arkadaşın kim?)</a:t>
            </a:r>
          </a:p>
          <a:p>
            <a:pPr marL="0" indent="0">
              <a:buNone/>
            </a:pPr>
            <a:r>
              <a:rPr lang="tr-TR" sz="6000" b="1" dirty="0"/>
              <a:t> </a:t>
            </a:r>
            <a:r>
              <a:rPr lang="tr-TR" sz="6000" b="1" dirty="0" smtClean="0"/>
              <a:t>His name is Ali.</a:t>
            </a:r>
          </a:p>
          <a:p>
            <a:pPr marL="0" indent="0">
              <a:buNone/>
            </a:pPr>
            <a:r>
              <a:rPr lang="tr-TR" sz="6000" b="1" dirty="0" smtClean="0"/>
              <a:t>Her name is Ayşe.</a:t>
            </a:r>
            <a:endParaRPr lang="es-ES_tradnl" sz="6000" b="1" dirty="0"/>
          </a:p>
        </p:txBody>
      </p:sp>
    </p:spTree>
    <p:extLst>
      <p:ext uri="{BB962C8B-B14F-4D97-AF65-F5344CB8AC3E}">
        <p14:creationId xmlns:p14="http://schemas.microsoft.com/office/powerpoint/2010/main" xmlns="" val="247461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INTERVIEW (Röportaj)</a:t>
            </a:r>
            <a:endParaRPr lang="es-ES_tradnl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Where</a:t>
            </a:r>
            <a:r>
              <a:rPr lang="tr-TR" dirty="0" smtClean="0"/>
              <a:t> do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live</a:t>
            </a:r>
            <a:r>
              <a:rPr lang="tr-TR" dirty="0" smtClean="0"/>
              <a:t>?			 </a:t>
            </a:r>
            <a:r>
              <a:rPr lang="tr-TR" dirty="0" err="1" smtClean="0"/>
              <a:t>In</a:t>
            </a:r>
            <a:r>
              <a:rPr lang="tr-TR" dirty="0" smtClean="0"/>
              <a:t> Mamak.</a:t>
            </a:r>
          </a:p>
          <a:p>
            <a:r>
              <a:rPr lang="tr-TR" dirty="0" err="1" smtClean="0"/>
              <a:t>What</a:t>
            </a:r>
            <a:r>
              <a:rPr lang="tr-TR" dirty="0" smtClean="0"/>
              <a:t> time do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get</a:t>
            </a:r>
            <a:r>
              <a:rPr lang="tr-TR" dirty="0" smtClean="0"/>
              <a:t> </a:t>
            </a:r>
            <a:r>
              <a:rPr lang="tr-TR" dirty="0" err="1" smtClean="0"/>
              <a:t>up</a:t>
            </a:r>
            <a:r>
              <a:rPr lang="tr-TR" dirty="0" smtClean="0"/>
              <a:t>?		At 07.00</a:t>
            </a:r>
          </a:p>
          <a:p>
            <a:r>
              <a:rPr lang="tr-TR" dirty="0" err="1" smtClean="0"/>
              <a:t>What</a:t>
            </a:r>
            <a:r>
              <a:rPr lang="tr-TR" dirty="0" smtClean="0"/>
              <a:t> do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? 	</a:t>
            </a:r>
            <a:r>
              <a:rPr lang="tr-TR" dirty="0" err="1" smtClean="0"/>
              <a:t>Bagel</a:t>
            </a:r>
            <a:r>
              <a:rPr lang="tr-TR" dirty="0" smtClean="0"/>
              <a:t>, </a:t>
            </a:r>
            <a:r>
              <a:rPr lang="tr-TR" dirty="0" err="1" smtClean="0"/>
              <a:t>cheese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tea</a:t>
            </a:r>
            <a:r>
              <a:rPr lang="tr-TR" dirty="0" smtClean="0"/>
              <a:t>.</a:t>
            </a:r>
          </a:p>
          <a:p>
            <a:r>
              <a:rPr lang="tr-TR" dirty="0" smtClean="0"/>
              <a:t>Do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children</a:t>
            </a:r>
            <a:r>
              <a:rPr lang="tr-TR" dirty="0" smtClean="0"/>
              <a:t>?			</a:t>
            </a:r>
            <a:r>
              <a:rPr lang="tr-TR" dirty="0" err="1" smtClean="0"/>
              <a:t>Yes</a:t>
            </a:r>
            <a:r>
              <a:rPr lang="tr-TR" dirty="0" smtClean="0"/>
              <a:t>, I do.</a:t>
            </a:r>
          </a:p>
          <a:p>
            <a:r>
              <a:rPr lang="tr-TR" dirty="0" err="1" smtClean="0"/>
              <a:t>What</a:t>
            </a:r>
            <a:r>
              <a:rPr lang="tr-TR" dirty="0" smtClean="0"/>
              <a:t> is her/his name?			Her name is Ayşe.</a:t>
            </a:r>
          </a:p>
          <a:p>
            <a:r>
              <a:rPr lang="tr-TR" dirty="0" err="1" smtClean="0"/>
              <a:t>Who</a:t>
            </a:r>
            <a:r>
              <a:rPr lang="tr-TR" dirty="0" smtClean="0"/>
              <a:t> is </a:t>
            </a:r>
            <a:r>
              <a:rPr lang="tr-TR" dirty="0" err="1" smtClean="0"/>
              <a:t>your</a:t>
            </a:r>
            <a:r>
              <a:rPr lang="tr-TR" dirty="0" smtClean="0"/>
              <a:t> </a:t>
            </a:r>
            <a:r>
              <a:rPr lang="tr-TR" dirty="0" err="1" smtClean="0"/>
              <a:t>favourite</a:t>
            </a:r>
            <a:r>
              <a:rPr lang="tr-TR" dirty="0" smtClean="0"/>
              <a:t> </a:t>
            </a:r>
            <a:r>
              <a:rPr lang="tr-TR" dirty="0" err="1" smtClean="0"/>
              <a:t>singer</a:t>
            </a:r>
            <a:r>
              <a:rPr lang="tr-TR" dirty="0" smtClean="0"/>
              <a:t>?		I </a:t>
            </a:r>
            <a:r>
              <a:rPr lang="tr-TR" dirty="0" err="1" smtClean="0"/>
              <a:t>like</a:t>
            </a:r>
            <a:r>
              <a:rPr lang="tr-TR" dirty="0" smtClean="0"/>
              <a:t> Tarkan.</a:t>
            </a:r>
          </a:p>
          <a:p>
            <a:r>
              <a:rPr lang="tr-TR" dirty="0" err="1" smtClean="0"/>
              <a:t>What</a:t>
            </a:r>
            <a:r>
              <a:rPr lang="tr-TR" dirty="0" smtClean="0"/>
              <a:t> do </a:t>
            </a:r>
            <a:r>
              <a:rPr lang="tr-TR" dirty="0" err="1" smtClean="0"/>
              <a:t>you</a:t>
            </a:r>
            <a:r>
              <a:rPr lang="tr-TR" dirty="0" smtClean="0"/>
              <a:t> do </a:t>
            </a:r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?		I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gym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xmlns="" val="200809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181</Words>
  <PresentationFormat>Özel</PresentationFormat>
  <Paragraphs>43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EVERY - HER</vt:lpstr>
      <vt:lpstr>WHERE? (NEREDE?)</vt:lpstr>
      <vt:lpstr>HOW OFTEN? (NE SIKLIKLA?)</vt:lpstr>
      <vt:lpstr>WHAT DO YOU HAVE FOR BREAKFAST?</vt:lpstr>
      <vt:lpstr>What does your father do? (Babanın mesleği ne?)</vt:lpstr>
      <vt:lpstr>WHEN (NE ZAMAN?) </vt:lpstr>
      <vt:lpstr>WHO? (KİM?)</vt:lpstr>
      <vt:lpstr>INTERVIEW (Röportaj)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2019-09-25T17:21:26Z</dcterms:created>
  <dcterms:modified xsi:type="dcterms:W3CDTF">2019-09-27T14:45:05Z</dcterms:modified>
  <cp:category>https://www.sorubak.com</cp:category>
</cp:coreProperties>
</file>