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7" r:id="rId12"/>
    <p:sldId id="266" r:id="rId13"/>
    <p:sldId id="269" r:id="rId14"/>
    <p:sldId id="270" r:id="rId15"/>
    <p:sldId id="271" r:id="rId16"/>
    <p:sldId id="268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A8DF70-060D-443F-BD74-537C5731F93D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EC64B-81E4-462B-976D-B4247C6417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53340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EC64B-81E4-462B-976D-B4247C641773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37151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3842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62031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5332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1736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95420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54945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549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86206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51056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65746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7079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9054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mufredat.meb.gov.t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izahren\Desktop\satranc20172151143164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970"/>
            <a:ext cx="9144000" cy="682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99592" y="476672"/>
            <a:ext cx="7772400" cy="244827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YAVUZ SELİM İLKOKULU</a:t>
            </a:r>
            <a:br>
              <a:rPr lang="tr-TR" dirty="0" smtClean="0"/>
            </a:br>
            <a:r>
              <a:rPr lang="tr-TR" dirty="0" smtClean="0"/>
              <a:t>2018-2019 YAZ DÖNEMİ</a:t>
            </a:r>
            <a:br>
              <a:rPr lang="tr-TR" dirty="0" smtClean="0"/>
            </a:br>
            <a:r>
              <a:rPr lang="tr-TR" dirty="0" smtClean="0"/>
              <a:t>SEMİNER ÇALIŞMASINA</a:t>
            </a:r>
            <a:br>
              <a:rPr lang="tr-TR" dirty="0" smtClean="0"/>
            </a:br>
            <a:r>
              <a:rPr lang="tr-TR" dirty="0" smtClean="0"/>
              <a:t> HOŞ GELDİNİZ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67544" y="3212976"/>
            <a:ext cx="8064896" cy="216024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32500" lnSpcReduction="20000"/>
          </a:bodyPr>
          <a:lstStyle/>
          <a:p>
            <a:r>
              <a:rPr lang="tr-TR" sz="12000" dirty="0" smtClean="0">
                <a:solidFill>
                  <a:srgbClr val="FF0000"/>
                </a:solidFill>
              </a:rPr>
              <a:t>KONU</a:t>
            </a:r>
          </a:p>
          <a:p>
            <a:r>
              <a:rPr lang="tr-TR" sz="11100" dirty="0" smtClean="0">
                <a:solidFill>
                  <a:srgbClr val="FF0000"/>
                </a:solidFill>
              </a:rPr>
              <a:t>Yeni uygulamaya başlanılan </a:t>
            </a:r>
          </a:p>
          <a:p>
            <a:r>
              <a:rPr lang="tr-TR" sz="11100" dirty="0" smtClean="0">
                <a:solidFill>
                  <a:srgbClr val="FF0000"/>
                </a:solidFill>
              </a:rPr>
              <a:t>satranç öğretim programı hakkında bilgilendirme yapılması </a:t>
            </a:r>
            <a:endParaRPr lang="tr-TR" sz="111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895075" y="5733256"/>
            <a:ext cx="806489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/>
              <a:t>HAZIRLAYAN: 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248154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zahren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C:\Users\dizahren\Desktop\uygulam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8" y="0"/>
            <a:ext cx="9136062" cy="678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09920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zahren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dizahren\Desktop\pbecer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06227"/>
            <a:ext cx="8892480" cy="575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dizahren\Desktop\beceril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337" y="1988840"/>
            <a:ext cx="8640961" cy="261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8851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zahren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SATRANÇ DERSİNİN KODLANMASI</a:t>
            </a:r>
            <a:endParaRPr lang="tr-TR" dirty="0"/>
          </a:p>
        </p:txBody>
      </p:sp>
      <p:pic>
        <p:nvPicPr>
          <p:cNvPr id="11266" name="Picture 2" descr="C:\Users\dizahren\Desktop\derskod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294" y="2087563"/>
            <a:ext cx="7983908" cy="29976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xmlns="" val="2526294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zahren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03448" y="1700808"/>
            <a:ext cx="8229600" cy="4162474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l"/>
            <a:r>
              <a:rPr lang="tr-TR" dirty="0" smtClean="0"/>
              <a:t/>
            </a:r>
            <a:br>
              <a:rPr lang="tr-TR" dirty="0" smtClean="0"/>
            </a:br>
            <a:r>
              <a:rPr lang="tr-TR" sz="2800" dirty="0" smtClean="0"/>
              <a:t>1-Türkiye Satranç Federasyondan alınmış Yardımcı Antrenörlük belgesi olanlar</a:t>
            </a:r>
            <a:br>
              <a:rPr lang="tr-TR" sz="2800" dirty="0" smtClean="0"/>
            </a:b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 smtClean="0"/>
              <a:t>2. </a:t>
            </a:r>
            <a:r>
              <a:rPr lang="tr-TR" sz="2800" dirty="0" err="1" smtClean="0"/>
              <a:t>Hizmetiçi</a:t>
            </a:r>
            <a:r>
              <a:rPr lang="tr-TR" sz="2800" dirty="0" smtClean="0"/>
              <a:t> eğitimle belge alanlar</a:t>
            </a:r>
            <a:br>
              <a:rPr lang="tr-TR" sz="2800" dirty="0" smtClean="0"/>
            </a:b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 smtClean="0"/>
              <a:t>3.Halk eğitim müdürlüklerinin açtığı kurslardan alınmış belgesi olanlar.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1043608" y="444242"/>
            <a:ext cx="7200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/>
              <a:t>KİMLER SATRANÇ DERSİ VEREBİLİR?</a:t>
            </a:r>
          </a:p>
        </p:txBody>
      </p:sp>
    </p:spTree>
    <p:extLst>
      <p:ext uri="{BB962C8B-B14F-4D97-AF65-F5344CB8AC3E}">
        <p14:creationId xmlns:p14="http://schemas.microsoft.com/office/powerpoint/2010/main" xmlns="" val="16107517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zahren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03448" y="1700808"/>
            <a:ext cx="8229600" cy="4162474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/>
              <a:t/>
            </a:r>
            <a:br>
              <a:rPr lang="tr-TR" dirty="0" smtClean="0"/>
            </a:br>
            <a:r>
              <a:rPr lang="tr-TR" sz="2800" dirty="0" smtClean="0"/>
              <a:t>1. Gönüllü öğrenciler</a:t>
            </a:r>
            <a:br>
              <a:rPr lang="tr-TR" sz="2800" dirty="0" smtClean="0"/>
            </a:br>
            <a:r>
              <a:rPr lang="tr-TR" sz="2800" dirty="0" smtClean="0"/>
              <a:t>2. Sosyal etkinlikte Satranç Kulübünü alan öğrenciler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1043608" y="444242"/>
            <a:ext cx="7200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SATRANÇ DERSİNİ KİMLER ALABİLİR?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957494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zahren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03448" y="1700808"/>
            <a:ext cx="8229600" cy="4162474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/>
              <a:t/>
            </a:r>
            <a:br>
              <a:rPr lang="tr-TR" dirty="0" smtClean="0"/>
            </a:br>
            <a:r>
              <a:rPr lang="tr-TR" sz="2800" dirty="0" smtClean="0"/>
              <a:t>1.  SERBEST ETKİNLİK DERSİNİN HAFTALIK 1 SAATİ SATRANÇ DERSİ OLARAK VERİLİR.</a:t>
            </a:r>
            <a:br>
              <a:rPr lang="tr-TR" sz="2800" dirty="0" smtClean="0"/>
            </a:br>
            <a:r>
              <a:rPr lang="tr-TR" sz="2800" dirty="0" smtClean="0"/>
              <a:t>2. SERBEST ETKİNLİK DERSİ OLMAYAN KADEMELERDE DERS DIŞI ETKİNLİK OLARAK MÜDÜRLÜĞÜN UYGUN GÖRDÜĞÜ ZAMAN VE YERDE VERİLİR.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1043608" y="444242"/>
            <a:ext cx="7200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SATRANÇ DERSİ KAÇ SAAT VERİLİR?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9849063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zahren\Desktop\images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2780928"/>
            <a:ext cx="8229600" cy="367240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ÇALIŞMAMIZA KATILDIĞINIZ İÇİN </a:t>
            </a:r>
            <a:br>
              <a:rPr lang="tr-TR" dirty="0" smtClean="0"/>
            </a:br>
            <a:r>
              <a:rPr lang="tr-TR" dirty="0" smtClean="0"/>
              <a:t>TEŞEKKÜR EDERİZ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59389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izahren\Desktop\satranc20172151143164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970"/>
            <a:ext cx="9144000" cy="682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SATRANÇ ÖĞRETİM PROGRAMI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Milli </a:t>
            </a:r>
            <a:r>
              <a:rPr lang="tr-TR" dirty="0"/>
              <a:t>E</a:t>
            </a:r>
            <a:r>
              <a:rPr lang="tr-TR" dirty="0" smtClean="0"/>
              <a:t>ğitim Bakanlığı Temel Eğitim Müdürlüğü tarafından 29.03.2019 sayılı yazısıyla Satranç Öğretim Programı kabul edilmiş olup taslak programlar </a:t>
            </a:r>
            <a:r>
              <a:rPr lang="tr-TR" dirty="0" smtClean="0">
                <a:hlinkClick r:id="rId3"/>
              </a:rPr>
              <a:t>http://mufredat.meb.gov.tr/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adresinde yayınlanmıştır.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73616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izahren\Desktop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384929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İlgili yazı kapsamında taslak programlar</a:t>
            </a:r>
          </a:p>
          <a:p>
            <a:r>
              <a:rPr lang="tr-TR" dirty="0" smtClean="0"/>
              <a:t> Okul öncesi</a:t>
            </a:r>
          </a:p>
          <a:p>
            <a:r>
              <a:rPr lang="tr-TR" dirty="0" smtClean="0"/>
              <a:t>İlkokul</a:t>
            </a:r>
          </a:p>
          <a:p>
            <a:r>
              <a:rPr lang="tr-TR" dirty="0" smtClean="0"/>
              <a:t>Ortaokul</a:t>
            </a:r>
          </a:p>
          <a:p>
            <a:pPr marL="0" indent="0">
              <a:buNone/>
            </a:pPr>
            <a:r>
              <a:rPr lang="tr-TR" dirty="0" smtClean="0"/>
              <a:t> düzeylerinde hazırlanmıştır.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3919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izahren\Desktop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OKUL ÖNCESİ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                          KONULAR</a:t>
            </a:r>
          </a:p>
          <a:p>
            <a:endParaRPr lang="tr-TR" dirty="0"/>
          </a:p>
        </p:txBody>
      </p:sp>
      <p:pic>
        <p:nvPicPr>
          <p:cNvPr id="4098" name="Picture 2" descr="C:\Users\dizahren\Desktop\OKULÖNCESİ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983" y="2090548"/>
            <a:ext cx="8800033" cy="417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567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zahren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İLKOKUL</a:t>
            </a:r>
            <a:endParaRPr lang="tr-TR" dirty="0"/>
          </a:p>
        </p:txBody>
      </p:sp>
      <p:pic>
        <p:nvPicPr>
          <p:cNvPr id="3075" name="Picture 3" descr="C:\Users\dizahren\Desktop\ilkok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8064896" cy="512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0726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zahren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ORTAOKUL</a:t>
            </a:r>
            <a:endParaRPr lang="tr-TR" dirty="0"/>
          </a:p>
        </p:txBody>
      </p:sp>
      <p:pic>
        <p:nvPicPr>
          <p:cNvPr id="6146" name="Picture 2" descr="C:\Users\dizahren\Desktop\ortaokul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376" y="2132856"/>
            <a:ext cx="8655744" cy="418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2921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zahren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ORTAOKUL</a:t>
            </a:r>
            <a:endParaRPr lang="tr-TR" dirty="0"/>
          </a:p>
        </p:txBody>
      </p:sp>
      <p:pic>
        <p:nvPicPr>
          <p:cNvPr id="5123" name="Picture 3" descr="C:\Users\dizahren\Desktop\ortaokul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020" y="1844824"/>
            <a:ext cx="8605018" cy="419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2130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zahren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ORTAOKUL</a:t>
            </a:r>
            <a:endParaRPr lang="tr-TR" dirty="0"/>
          </a:p>
        </p:txBody>
      </p:sp>
      <p:pic>
        <p:nvPicPr>
          <p:cNvPr id="7170" name="Picture 2" descr="C:\Users\dizahren\Desktop\ortaokul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425" y="2097088"/>
            <a:ext cx="8966056" cy="363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6971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zahren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ORTAOKUL</a:t>
            </a:r>
            <a:endParaRPr lang="tr-TR" dirty="0"/>
          </a:p>
        </p:txBody>
      </p:sp>
      <p:pic>
        <p:nvPicPr>
          <p:cNvPr id="8195" name="Picture 3" descr="C:\Users\dizahren\Desktop\ortaokul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289" y="1773414"/>
            <a:ext cx="8417917" cy="438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2838925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</TotalTime>
  <Words>92</Words>
  <PresentationFormat>Ekran Gösterisi (4:3)</PresentationFormat>
  <Paragraphs>30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YAVUZ SELİM İLKOKULU 2018-2019 YAZ DÖNEMİ SEMİNER ÇALIŞMASINA  HOŞ GELDİNİZ</vt:lpstr>
      <vt:lpstr>SATRANÇ ÖĞRETİM PROGRAMI</vt:lpstr>
      <vt:lpstr>Slayt 3</vt:lpstr>
      <vt:lpstr>OKUL ÖNCESİ</vt:lpstr>
      <vt:lpstr>İLKOKUL</vt:lpstr>
      <vt:lpstr>ORTAOKUL</vt:lpstr>
      <vt:lpstr>ORTAOKUL</vt:lpstr>
      <vt:lpstr>ORTAOKUL</vt:lpstr>
      <vt:lpstr>ORTAOKUL</vt:lpstr>
      <vt:lpstr>Slayt 10</vt:lpstr>
      <vt:lpstr>Slayt 11</vt:lpstr>
      <vt:lpstr>SATRANÇ DERSİNİN KODLANMASI</vt:lpstr>
      <vt:lpstr> 1-Türkiye Satranç Federasyondan alınmış Yardımcı Antrenörlük belgesi olanlar  2. Hizmetiçi eğitimle belge alanlar  3.Halk eğitim müdürlüklerinin açtığı kurslardan alınmış belgesi olanlar.   </vt:lpstr>
      <vt:lpstr> 1. Gönüllü öğrenciler 2. Sosyal etkinlikte Satranç Kulübünü alan öğrenciler </vt:lpstr>
      <vt:lpstr> 1.  SERBEST ETKİNLİK DERSİNİN HAFTALIK 1 SAATİ SATRANÇ DERSİ OLARAK VERİLİR. 2. SERBEST ETKİNLİK DERSİ OLMAYAN KADEMELERDE DERS DIŞI ETKİNLİK OLARAK MÜDÜRLÜĞÜN UYGUN GÖRDÜĞÜ ZAMAN VE YERDE VERİLİR. </vt:lpstr>
      <vt:lpstr>ÇALIŞMAMIZA KATILDIĞINIZ İÇİN  TEŞEKKÜR EDERİZ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modified xsi:type="dcterms:W3CDTF">2019-06-18T11:21:34Z</dcterms:modified>
  <cp:category>https://www.sorubak.com</cp:category>
</cp:coreProperties>
</file>