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4" r:id="rId4"/>
    <p:sldId id="259" r:id="rId5"/>
    <p:sldId id="263" r:id="rId6"/>
    <p:sldId id="258" r:id="rId7"/>
    <p:sldId id="260" r:id="rId8"/>
    <p:sldId id="265" r:id="rId9"/>
    <p:sldId id="261" r:id="rId10"/>
    <p:sldId id="266" r:id="rId11"/>
    <p:sldId id="267" r:id="rId12"/>
    <p:sldId id="268" r:id="rId13"/>
    <p:sldId id="269" r:id="rId14"/>
    <p:sldId id="270" r:id="rId15"/>
    <p:sldId id="271" r:id="rId16"/>
    <p:sldId id="276" r:id="rId17"/>
    <p:sldId id="273" r:id="rId18"/>
    <p:sldId id="274" r:id="rId19"/>
    <p:sldId id="272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94568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927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9812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7776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04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6072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793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3471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3836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959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454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188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38EB9-631C-4C61-9423-3A372509D3C8}" type="datetimeFigureOut">
              <a:rPr lang="tr-TR" smtClean="0"/>
              <a:pPr/>
              <a:t>18/03/2019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94236-5AFC-4FFD-AA14-B965663282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095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8208912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8208912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17465" y="644977"/>
            <a:ext cx="864095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1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1 1 1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33489" y="3342793"/>
            <a:ext cx="9507731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1 1 1 1 </a:t>
            </a:r>
            <a:endParaRPr lang="tr-TR" sz="25000" dirty="0">
              <a:latin typeface="TTKB Dik Temel Abece Dot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2414042" y="237364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635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8391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4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4</a:t>
            </a:r>
            <a:r>
              <a:rPr lang="tr-TR" sz="25000" dirty="0" smtClean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25000" dirty="0">
                <a:latin typeface="TTKB Dik Temel Abece Dot" pitchFamily="2" charset="-94"/>
              </a:rPr>
              <a:t>4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4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86954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>
                <a:latin typeface="TTKB Dik Temel Abece Dot" pitchFamily="2" charset="-94"/>
              </a:rPr>
              <a:t>4 4 </a:t>
            </a:r>
            <a:r>
              <a:rPr lang="tr-TR" sz="25000" dirty="0" smtClean="0">
                <a:latin typeface="TTKB Dik Temel Abece Dot" pitchFamily="2" charset="-94"/>
              </a:rPr>
              <a:t>4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0279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4</a:t>
              </a:r>
              <a:r>
                <a:rPr lang="tr-TR" sz="16000" dirty="0" smtClean="0">
                  <a:latin typeface="TTKB Dik Temel Abece Dot" pitchFamily="2" charset="-94"/>
                </a:rPr>
                <a:t> 4 4 4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4</a:t>
              </a:r>
              <a:r>
                <a:rPr lang="tr-TR" sz="16000" dirty="0" smtClean="0">
                  <a:latin typeface="TTKB Dik Temel Abece Dot" pitchFamily="2" charset="-94"/>
                </a:rPr>
                <a:t> </a:t>
              </a:r>
              <a:r>
                <a:rPr lang="tr-TR" sz="16000" dirty="0">
                  <a:latin typeface="TTKB Dik Temel Abece Dot" pitchFamily="2" charset="-94"/>
                </a:rPr>
                <a:t>4 4 4 </a:t>
              </a: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4</a:t>
              </a:r>
              <a:r>
                <a:rPr lang="tr-TR" sz="16000" dirty="0" smtClean="0">
                  <a:latin typeface="TTKB Dik Temel Abece Dot" pitchFamily="2" charset="-94"/>
                </a:rPr>
                <a:t> </a:t>
              </a:r>
              <a:r>
                <a:rPr lang="tr-TR" sz="16000" dirty="0">
                  <a:latin typeface="TTKB Dik Temel Abece Dot" pitchFamily="2" charset="-94"/>
                </a:rPr>
                <a:t>4 4 4 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4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441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4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4 4 4 4 4 4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solidFill>
                  <a:srgbClr val="FF0000"/>
                </a:solidFill>
                <a:latin typeface="TTKB Dik Temel Abece Uni" pitchFamily="2" charset="-94"/>
              </a:rPr>
              <a:t>4</a:t>
            </a:r>
            <a:r>
              <a:rPr lang="tr-TR" sz="8800" dirty="0">
                <a:latin typeface="TTKB Dik Temel Abece Dot" pitchFamily="2" charset="-94"/>
              </a:rPr>
              <a:t> 4 4 4 4 4 4</a:t>
            </a: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solidFill>
                  <a:srgbClr val="FF0000"/>
                </a:solidFill>
                <a:latin typeface="TTKB Dik Temel Abece Uni" pitchFamily="2" charset="-94"/>
              </a:rPr>
              <a:t>4</a:t>
            </a:r>
            <a:r>
              <a:rPr lang="tr-TR" sz="8800" dirty="0">
                <a:latin typeface="TTKB Dik Temel Abece Dot" pitchFamily="2" charset="-94"/>
              </a:rPr>
              <a:t> 4 4 4 4 4 4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solidFill>
                  <a:srgbClr val="FF0000"/>
                </a:solidFill>
                <a:latin typeface="TTKB Dik Temel Abece Uni" pitchFamily="2" charset="-94"/>
              </a:rPr>
              <a:t>4</a:t>
            </a:r>
            <a:r>
              <a:rPr lang="tr-TR" sz="8800" dirty="0">
                <a:latin typeface="TTKB Dik Temel Abece Dot" pitchFamily="2" charset="-94"/>
              </a:rPr>
              <a:t> 4 4 4 4 4 4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4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8482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78675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5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5 5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19573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5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77238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>
                <a:latin typeface="TTKB Dik Temel Abece Dot" pitchFamily="2" charset="-94"/>
              </a:rPr>
              <a:t>5 5 </a:t>
            </a:r>
            <a:r>
              <a:rPr lang="tr-TR" sz="25000" dirty="0" smtClean="0">
                <a:latin typeface="TTKB Dik Temel Abece Dot" pitchFamily="2" charset="-94"/>
              </a:rPr>
              <a:t>5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656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5</a:t>
              </a:r>
              <a:r>
                <a:rPr lang="tr-TR" sz="16000" dirty="0" smtClean="0">
                  <a:latin typeface="TTKB Dik Temel Abece Dot" pitchFamily="2" charset="-94"/>
                </a:rPr>
                <a:t> 5 5 5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5 5 5 </a:t>
              </a:r>
              <a:r>
                <a:rPr lang="tr-TR" sz="16000" dirty="0" smtClean="0">
                  <a:latin typeface="TTKB Dik Temel Abece Dot" pitchFamily="2" charset="-94"/>
                </a:rPr>
                <a:t>5  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5 5 5 5   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5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730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5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>
                <a:latin typeface="TTKB Dik Temel Abece Dot" pitchFamily="2" charset="-94"/>
              </a:rPr>
              <a:t>5 </a:t>
            </a:r>
            <a:r>
              <a:rPr lang="tr-TR" sz="8800" dirty="0" smtClean="0">
                <a:latin typeface="TTKB Dik Temel Abece Dot" pitchFamily="2" charset="-94"/>
              </a:rPr>
              <a:t>5</a:t>
            </a:r>
            <a:r>
              <a:rPr lang="tr-TR" sz="8800" dirty="0">
                <a:latin typeface="TTKB Dik Temel Abece Dot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5 5 5 5 </a:t>
            </a:r>
            <a:r>
              <a:rPr lang="tr-TR" sz="8800" dirty="0">
                <a:latin typeface="TTKB Dik Temel Abece Dot" pitchFamily="2" charset="-94"/>
              </a:rPr>
              <a:t>5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5 5 5 5 5 5 </a:t>
            </a:r>
            <a:r>
              <a:rPr lang="tr-TR" sz="8800" dirty="0" smtClean="0">
                <a:latin typeface="TTKB Dik Temel Abece Dot" pitchFamily="2" charset="-94"/>
              </a:rPr>
              <a:t>5 5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5 5 5 5 5 </a:t>
            </a:r>
            <a:r>
              <a:rPr lang="tr-TR" sz="8800" dirty="0" smtClean="0">
                <a:latin typeface="TTKB Dik Temel Abece Dot" pitchFamily="2" charset="-94"/>
              </a:rPr>
              <a:t>5 5 5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5 5 5 5 5 5 5 5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5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034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8391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6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6</a:t>
            </a:r>
            <a:r>
              <a:rPr lang="tr-TR" sz="25000" dirty="0">
                <a:latin typeface="TTKB Dik Temel Abece Dot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6 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19573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6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77238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6 6 6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489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6</a:t>
              </a:r>
              <a:r>
                <a:rPr lang="tr-TR" sz="16000" dirty="0" smtClean="0">
                  <a:latin typeface="TTKB Dik Temel Abece Dot" pitchFamily="2" charset="-94"/>
                </a:rPr>
                <a:t> 6 6 6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latin typeface="TTKB Dik Temel Abece Dot" pitchFamily="2" charset="-94"/>
                </a:rPr>
                <a:t>6 6 6 6  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latin typeface="TTKB Dik Temel Abece Dot" pitchFamily="2" charset="-94"/>
                </a:rPr>
                <a:t>6 6 6 6  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6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356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6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6 6 6 6 6 6 6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6 6 6 6 6 6 </a:t>
            </a:r>
            <a:r>
              <a:rPr lang="tr-TR" sz="8800" dirty="0" smtClean="0">
                <a:latin typeface="TTKB Dik Temel Abece Dot" pitchFamily="2" charset="-94"/>
              </a:rPr>
              <a:t>6 6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6 6 6 6 6 6 6 6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>
                <a:latin typeface="TTKB Dik Temel Abece Dot" pitchFamily="2" charset="-94"/>
              </a:rPr>
              <a:t>6 6 6 6 6 6 6 6</a:t>
            </a:r>
            <a:endParaRPr lang="tr-TR" sz="8800" dirty="0">
              <a:latin typeface="TTKB Dik Temel Abece Dot" pitchFamily="2" charset="-94"/>
            </a:endParaRP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6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210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8391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7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7 7  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19573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7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77238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7 7 7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804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1</a:t>
              </a:r>
              <a:r>
                <a:rPr lang="tr-TR" sz="16000" dirty="0" smtClean="0">
                  <a:latin typeface="TTKB Dik Temel Abece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1 1 1 1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1</a:t>
              </a:r>
              <a:r>
                <a:rPr lang="tr-TR" sz="16000" dirty="0" smtClean="0">
                  <a:latin typeface="TTKB Dik Temel Abece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1 1 1 1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1</a:t>
              </a:r>
              <a:r>
                <a:rPr lang="tr-TR" sz="16000" dirty="0" smtClean="0">
                  <a:latin typeface="TTKB Dik Temel Abece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1 1 1 1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25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7</a:t>
              </a:r>
              <a:r>
                <a:rPr lang="tr-TR" sz="16000" dirty="0" smtClean="0">
                  <a:latin typeface="TTKB Dik Temel Abece Dot" pitchFamily="2" charset="-94"/>
                </a:rPr>
                <a:t> 7 7 7 7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7 7 7 </a:t>
              </a:r>
              <a:r>
                <a:rPr lang="tr-TR" sz="16000" dirty="0" smtClean="0">
                  <a:latin typeface="TTKB Dik Temel Abece Dot" pitchFamily="2" charset="-94"/>
                </a:rPr>
                <a:t>7 7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7 7 7 7 7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7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333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7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7 7 7 7 7 7 7 7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7 7 7 7 7 7 7 </a:t>
            </a:r>
            <a:r>
              <a:rPr lang="tr-TR" sz="8800" dirty="0" smtClean="0">
                <a:latin typeface="TTKB Dik Temel Abece Dot" pitchFamily="2" charset="-94"/>
              </a:rPr>
              <a:t>7 7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7 7 7 7 7 7 7 7 7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7 7 7 7 7 7 7 7 7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7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790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8391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8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8 8  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19573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8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77238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8 8 8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30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208912" cy="1616570"/>
            <a:chOff x="524474" y="770523"/>
            <a:chExt cx="8208912" cy="1616570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524474" y="935662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 8</a:t>
              </a:r>
              <a:r>
                <a:rPr lang="tr-TR" sz="16000" dirty="0" smtClean="0">
                  <a:latin typeface="TTKB Dik Temel Abece Dot" pitchFamily="2" charset="-94"/>
                </a:rPr>
                <a:t> 8 8 8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255700" cy="1596948"/>
            <a:chOff x="524474" y="770523"/>
            <a:chExt cx="8255700" cy="1596948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571262" y="916040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latin typeface="TTKB Dik Temel Abece Dot" pitchFamily="2" charset="-94"/>
                </a:rPr>
                <a:t> 8 8 8 8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48701" cy="1574686"/>
            <a:chOff x="524474" y="770523"/>
            <a:chExt cx="8348701" cy="1574686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64263" y="893778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latin typeface="TTKB Dik Temel Abece Dot" pitchFamily="2" charset="-94"/>
                </a:rPr>
                <a:t> 8 </a:t>
              </a:r>
              <a:r>
                <a:rPr lang="tr-TR" sz="16000" dirty="0">
                  <a:latin typeface="TTKB Dik Temel Abece Dot" pitchFamily="2" charset="-94"/>
                </a:rPr>
                <a:t>8 8 8 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8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981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8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8 8 8 8 8 8 8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8 8 8 8 8 8 </a:t>
            </a:r>
            <a:r>
              <a:rPr lang="tr-TR" sz="8800" dirty="0" smtClean="0">
                <a:latin typeface="TTKB Dik Temel Abece Dot" pitchFamily="2" charset="-94"/>
              </a:rPr>
              <a:t>8 8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8 8 8 8 8 8 8 8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8 8 8 8 8 8 8 8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8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1953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83916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9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9 9 </a:t>
            </a:r>
            <a:endParaRPr lang="tr-TR" sz="25000" dirty="0">
              <a:latin typeface="TTKB Dik Temel Abece Uni" pitchFamily="2" charset="-94"/>
            </a:endParaRPr>
          </a:p>
          <a:p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19573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	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9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48533" y="3293368"/>
            <a:ext cx="77238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9 9 9</a:t>
            </a:r>
            <a:endParaRPr lang="tr-TR" sz="25000" dirty="0">
              <a:latin typeface="TTKB Dik Temel Abece Un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187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800054" cy="1593646"/>
            <a:chOff x="524474" y="770523"/>
            <a:chExt cx="8800054" cy="1593646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1115616" y="912738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9</a:t>
              </a:r>
              <a:r>
                <a:rPr lang="tr-TR" sz="16000" dirty="0" smtClean="0">
                  <a:latin typeface="TTKB Dik Temel Abece Dot" pitchFamily="2" charset="-94"/>
                </a:rPr>
                <a:t> 9 9 9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395536" y="2851435"/>
            <a:ext cx="8337850" cy="1542042"/>
            <a:chOff x="395536" y="770523"/>
            <a:chExt cx="8337850" cy="1542042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395536" y="861134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9 9 9 9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9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  <p:grpSp>
        <p:nvGrpSpPr>
          <p:cNvPr id="33" name="Grup 32"/>
          <p:cNvGrpSpPr/>
          <p:nvPr/>
        </p:nvGrpSpPr>
        <p:grpSpPr>
          <a:xfrm>
            <a:off x="418998" y="4653136"/>
            <a:ext cx="8337850" cy="1542042"/>
            <a:chOff x="395536" y="770523"/>
            <a:chExt cx="8337850" cy="1542042"/>
          </a:xfrm>
        </p:grpSpPr>
        <p:grpSp>
          <p:nvGrpSpPr>
            <p:cNvPr id="34" name="Grup 33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36" name="Dikdörtgen 3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37" name="Düz Bağlayıcı 3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Başlık 1"/>
            <p:cNvSpPr txBox="1">
              <a:spLocks/>
            </p:cNvSpPr>
            <p:nvPr/>
          </p:nvSpPr>
          <p:spPr>
            <a:xfrm>
              <a:off x="395536" y="861134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latin typeface="TTKB Dik Temel Abece Dot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9 9 9 9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1644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9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9 9 9 9 9 9 9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9 9 9 9 9 9 </a:t>
            </a:r>
            <a:r>
              <a:rPr lang="tr-TR" sz="8800" dirty="0" smtClean="0">
                <a:latin typeface="TTKB Dik Temel Abece Dot" pitchFamily="2" charset="-94"/>
              </a:rPr>
              <a:t>9 9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9 9 9 9 9 9 9 9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9 9 9 9 9 9 9 9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9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543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8208912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11760" y="332656"/>
            <a:ext cx="3739952" cy="965969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1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1 1 1 1 1 1 1 1 1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8208912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1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1 1 1 1 1 1 1 1 1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8208912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1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1 1 1 1 1 1 1 1 1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6" name="Grup 25"/>
          <p:cNvGrpSpPr/>
          <p:nvPr/>
        </p:nvGrpSpPr>
        <p:grpSpPr>
          <a:xfrm>
            <a:off x="539552" y="5301208"/>
            <a:ext cx="8208912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536441" y="5301208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1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1 1 1 1 1 1 1 1 1</a:t>
            </a:r>
            <a:endParaRPr lang="tr-TR" sz="8800" dirty="0">
              <a:latin typeface="TTKB Dik Temel Abece Dot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733144"/>
            <a:ext cx="808358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2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2 2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33489" y="3342793"/>
            <a:ext cx="7308411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2 2 2</a:t>
            </a:r>
            <a:endParaRPr lang="tr-TR" sz="25000" dirty="0">
              <a:latin typeface="TTKB Dik Temel Abece Dot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smtClean="0">
                <a:solidFill>
                  <a:srgbClr val="FF0000"/>
                </a:solidFill>
                <a:latin typeface="TTKB Dik Temel Abece" pitchFamily="2" charset="-94"/>
              </a:rPr>
              <a:t>2</a:t>
            </a:r>
            <a:r>
              <a:rPr lang="tr-TR" sz="480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962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2</a:t>
              </a:r>
              <a:r>
                <a:rPr lang="tr-TR" sz="16000" dirty="0" smtClean="0">
                  <a:latin typeface="TTKB Dik Temel Abece" pitchFamily="2" charset="-94"/>
                </a:rPr>
                <a:t> </a:t>
              </a:r>
              <a:r>
                <a:rPr lang="tr-TR" sz="16000" dirty="0" smtClean="0">
                  <a:latin typeface="TTKB Dik Temel Abece Dot" pitchFamily="2" charset="-94"/>
                </a:rPr>
                <a:t>2 2 2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solidFill>
                    <a:srgbClr val="FF0000"/>
                  </a:solidFill>
                  <a:latin typeface="TTKB Dik Temel Abece Uni" pitchFamily="2" charset="-94"/>
                </a:rPr>
                <a:t>2</a:t>
              </a:r>
              <a:r>
                <a:rPr lang="tr-TR" sz="16000" dirty="0">
                  <a:latin typeface="TTKB Dik Temel Abece" pitchFamily="2" charset="-94"/>
                </a:rPr>
                <a:t> </a:t>
              </a:r>
              <a:r>
                <a:rPr lang="tr-TR" sz="16000" dirty="0">
                  <a:latin typeface="TTKB Dik Temel Abece Dot" pitchFamily="2" charset="-94"/>
                </a:rPr>
                <a:t>2 2 2 </a:t>
              </a: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solidFill>
                    <a:srgbClr val="FF0000"/>
                  </a:solidFill>
                  <a:latin typeface="TTKB Dik Temel Abece Uni" pitchFamily="2" charset="-94"/>
                </a:rPr>
                <a:t>2</a:t>
              </a:r>
              <a:r>
                <a:rPr lang="tr-TR" sz="16000" dirty="0">
                  <a:latin typeface="TTKB Dik Temel Abece" pitchFamily="2" charset="-94"/>
                </a:rPr>
                <a:t> </a:t>
              </a:r>
              <a:r>
                <a:rPr lang="tr-TR" sz="16000" dirty="0">
                  <a:latin typeface="TTKB Dik Temel Abece Dot" pitchFamily="2" charset="-94"/>
                </a:rPr>
                <a:t>2 2 2 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2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334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8208912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11760" y="332656"/>
            <a:ext cx="3739952" cy="965969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2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2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2 2 2 2 2 2 2 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8208912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2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>
                <a:latin typeface="TTKB Dik Temel Abece Dot" pitchFamily="2" charset="-94"/>
              </a:rPr>
              <a:t>2 2 2 2 2 2 2 </a:t>
            </a: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8208912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2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>
                <a:latin typeface="TTKB Dik Temel Abece Dot" pitchFamily="2" charset="-94"/>
              </a:rPr>
              <a:t>2 2 2 2 2 2 2 </a:t>
            </a:r>
          </a:p>
        </p:txBody>
      </p:sp>
      <p:grpSp>
        <p:nvGrpSpPr>
          <p:cNvPr id="26" name="Grup 25"/>
          <p:cNvGrpSpPr/>
          <p:nvPr/>
        </p:nvGrpSpPr>
        <p:grpSpPr>
          <a:xfrm>
            <a:off x="539552" y="5301208"/>
            <a:ext cx="8208912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536441" y="5301208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2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>
                <a:latin typeface="TTKB Dik Temel Abece Dot" pitchFamily="2" charset="-94"/>
              </a:rPr>
              <a:t>2 2 2 2 2 2 2 </a:t>
            </a:r>
          </a:p>
        </p:txBody>
      </p:sp>
    </p:spTree>
    <p:extLst>
      <p:ext uri="{BB962C8B-B14F-4D97-AF65-F5344CB8AC3E}">
        <p14:creationId xmlns:p14="http://schemas.microsoft.com/office/powerpoint/2010/main" xmlns="" val="3367816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533489" y="1203333"/>
            <a:ext cx="7638911" cy="2297676"/>
            <a:chOff x="510095" y="3861049"/>
            <a:chExt cx="8208912" cy="2232248"/>
          </a:xfrm>
        </p:grpSpPr>
        <p:sp>
          <p:nvSpPr>
            <p:cNvPr id="8" name="Dikdörtgen 7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11" name="Düz Bağlayıcı 10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 13"/>
          <p:cNvGrpSpPr/>
          <p:nvPr/>
        </p:nvGrpSpPr>
        <p:grpSpPr>
          <a:xfrm>
            <a:off x="533489" y="3933056"/>
            <a:ext cx="7638911" cy="2232248"/>
            <a:chOff x="510095" y="3861049"/>
            <a:chExt cx="8208912" cy="2232248"/>
          </a:xfrm>
        </p:grpSpPr>
        <p:sp>
          <p:nvSpPr>
            <p:cNvPr id="15" name="Dikdörtgen 14"/>
            <p:cNvSpPr/>
            <p:nvPr/>
          </p:nvSpPr>
          <p:spPr>
            <a:xfrm>
              <a:off x="510095" y="3861049"/>
              <a:ext cx="820891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510095" y="4528104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10095" y="53732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Metin kutusu 18"/>
          <p:cNvSpPr txBox="1"/>
          <p:nvPr/>
        </p:nvSpPr>
        <p:spPr>
          <a:xfrm>
            <a:off x="304839" y="660571"/>
            <a:ext cx="808358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TTKB Dik Temel Abece Uni" pitchFamily="2" charset="-94"/>
              </a:rPr>
              <a:t>3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r>
              <a:rPr lang="tr-TR" sz="25000" dirty="0" smtClean="0">
                <a:latin typeface="TTKB Dik Temel Abece Dot" pitchFamily="2" charset="-94"/>
              </a:rPr>
              <a:t>3 3</a:t>
            </a:r>
            <a:r>
              <a:rPr lang="tr-TR" sz="25000" dirty="0" smtClean="0">
                <a:latin typeface="TTKB Dik Temel Abece Uni" pitchFamily="2" charset="-94"/>
              </a:rPr>
              <a:t> </a:t>
            </a:r>
            <a:endParaRPr lang="tr-TR" sz="25000" dirty="0">
              <a:latin typeface="TTKB Dik Temel Abece Uni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33489" y="3342793"/>
            <a:ext cx="7693132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TTKB Dik Temel Abece Dot" pitchFamily="2" charset="-94"/>
              </a:rPr>
              <a:t>3 3 3</a:t>
            </a:r>
            <a:endParaRPr lang="tr-TR" sz="25000" dirty="0">
              <a:latin typeface="TTKB Dik Temel Abece Dot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3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354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 17"/>
          <p:cNvGrpSpPr/>
          <p:nvPr/>
        </p:nvGrpSpPr>
        <p:grpSpPr>
          <a:xfrm>
            <a:off x="524474" y="1031612"/>
            <a:ext cx="8382217" cy="1558734"/>
            <a:chOff x="524474" y="770523"/>
            <a:chExt cx="8382217" cy="1558734"/>
          </a:xfrm>
        </p:grpSpPr>
        <p:grpSp>
          <p:nvGrpSpPr>
            <p:cNvPr id="5" name="Grup 4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6" name="Dikdörtgen 5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 smtClean="0">
                  <a:solidFill>
                    <a:srgbClr val="FF0000"/>
                  </a:solidFill>
                  <a:latin typeface="TTKB Dik Temel Abece Uni" pitchFamily="2" charset="-94"/>
                </a:rPr>
                <a:t>3</a:t>
              </a:r>
              <a:r>
                <a:rPr lang="tr-TR" sz="16000" dirty="0" smtClean="0">
                  <a:latin typeface="TTKB Dik Temel Abece Dot" pitchFamily="2" charset="-94"/>
                </a:rPr>
                <a:t> 3 3 3 </a:t>
              </a:r>
              <a:endParaRPr lang="tr-TR" sz="16000" dirty="0">
                <a:latin typeface="TTKB Dik Temel Abece Dot" pitchFamily="2" charset="-94"/>
              </a:endParaRP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524474" y="2851435"/>
            <a:ext cx="8382217" cy="1558734"/>
            <a:chOff x="524474" y="770523"/>
            <a:chExt cx="8382217" cy="1558734"/>
          </a:xfrm>
        </p:grpSpPr>
        <p:grpSp>
          <p:nvGrpSpPr>
            <p:cNvPr id="20" name="Grup 19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2" name="Dikdörtgen 21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3" name="Düz Bağlayıcı 22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467544" y="3573015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solidFill>
                    <a:srgbClr val="FF0000"/>
                  </a:solidFill>
                  <a:latin typeface="TTKB Dik Temel Abece Uni" pitchFamily="2" charset="-94"/>
                </a:rPr>
                <a:t>3</a:t>
              </a:r>
              <a:r>
                <a:rPr lang="tr-TR" sz="16000" dirty="0">
                  <a:latin typeface="TTKB Dik Temel Abece Dot" pitchFamily="2" charset="-94"/>
                </a:rPr>
                <a:t> 3 3 3 </a:t>
              </a: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571262" y="4770209"/>
            <a:ext cx="8382217" cy="1558734"/>
            <a:chOff x="524474" y="770523"/>
            <a:chExt cx="8382217" cy="1558734"/>
          </a:xfrm>
        </p:grpSpPr>
        <p:grpSp>
          <p:nvGrpSpPr>
            <p:cNvPr id="26" name="Grup 25"/>
            <p:cNvGrpSpPr/>
            <p:nvPr/>
          </p:nvGrpSpPr>
          <p:grpSpPr>
            <a:xfrm>
              <a:off x="524474" y="770523"/>
              <a:ext cx="8208912" cy="1451431"/>
              <a:chOff x="467544" y="2910053"/>
              <a:chExt cx="8208912" cy="950996"/>
            </a:xfrm>
          </p:grpSpPr>
          <p:sp>
            <p:nvSpPr>
              <p:cNvPr id="28" name="Dikdörtgen 27"/>
              <p:cNvSpPr/>
              <p:nvPr/>
            </p:nvSpPr>
            <p:spPr>
              <a:xfrm>
                <a:off x="467544" y="2910053"/>
                <a:ext cx="8208912" cy="9509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cxnSp>
            <p:nvCxnSpPr>
              <p:cNvPr id="29" name="Düz Bağlayıcı 28"/>
              <p:cNvCxnSpPr/>
              <p:nvPr/>
            </p:nvCxnSpPr>
            <p:spPr>
              <a:xfrm>
                <a:off x="467544" y="321297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/>
              <p:cNvCxnSpPr/>
              <p:nvPr/>
            </p:nvCxnSpPr>
            <p:spPr>
              <a:xfrm>
                <a:off x="467544" y="3573016"/>
                <a:ext cx="820891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Başlık 1"/>
            <p:cNvSpPr txBox="1">
              <a:spLocks/>
            </p:cNvSpPr>
            <p:nvPr/>
          </p:nvSpPr>
          <p:spPr>
            <a:xfrm>
              <a:off x="697779" y="877826"/>
              <a:ext cx="8208912" cy="14514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16000" dirty="0">
                  <a:solidFill>
                    <a:srgbClr val="FF0000"/>
                  </a:solidFill>
                  <a:latin typeface="TTKB Dik Temel Abece Uni" pitchFamily="2" charset="-94"/>
                </a:rPr>
                <a:t>3</a:t>
              </a:r>
              <a:r>
                <a:rPr lang="tr-TR" sz="16000" dirty="0">
                  <a:latin typeface="TTKB Dik Temel Abece Dot" pitchFamily="2" charset="-94"/>
                </a:rPr>
                <a:t> 3 3 3 </a:t>
              </a:r>
            </a:p>
          </p:txBody>
        </p:sp>
      </p:grpSp>
      <p:sp>
        <p:nvSpPr>
          <p:cNvPr id="31" name="Başlık 1"/>
          <p:cNvSpPr txBox="1">
            <a:spLocks/>
          </p:cNvSpPr>
          <p:nvPr/>
        </p:nvSpPr>
        <p:spPr>
          <a:xfrm>
            <a:off x="3347864" y="322303"/>
            <a:ext cx="1959294" cy="653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3</a:t>
            </a:r>
            <a:r>
              <a:rPr lang="tr-TR" sz="4000" dirty="0" smtClean="0">
                <a:latin typeface="TTKB Dik Temel Abece" pitchFamily="2" charset="-94"/>
              </a:rPr>
              <a:t>  yazalım.</a:t>
            </a:r>
            <a:endParaRPr lang="tr-TR" sz="4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7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545749" y="1473513"/>
            <a:ext cx="7950118" cy="786403"/>
            <a:chOff x="467544" y="2910053"/>
            <a:chExt cx="8208912" cy="950996"/>
          </a:xfrm>
        </p:grpSpPr>
        <p:sp>
          <p:nvSpPr>
            <p:cNvPr id="13" name="Dikdörtgen 12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4" name="Düz Bağlayıcı 13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Başlık 1"/>
          <p:cNvSpPr txBox="1">
            <a:spLocks/>
          </p:cNvSpPr>
          <p:nvPr/>
        </p:nvSpPr>
        <p:spPr>
          <a:xfrm>
            <a:off x="539552" y="1473513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solidFill>
                  <a:srgbClr val="FF0000"/>
                </a:solidFill>
                <a:latin typeface="TTKB Dik Temel Abece Uni" pitchFamily="2" charset="-94"/>
              </a:rPr>
              <a:t>3</a:t>
            </a:r>
            <a:r>
              <a:rPr lang="tr-TR" sz="8800" dirty="0" smtClean="0">
                <a:latin typeface="TTKB Dik Temel Abece" pitchFamily="2" charset="-94"/>
              </a:rPr>
              <a:t> </a:t>
            </a:r>
            <a:r>
              <a:rPr lang="tr-TR" sz="8800" dirty="0" smtClean="0">
                <a:latin typeface="TTKB Dik Temel Abece Dot" pitchFamily="2" charset="-94"/>
              </a:rPr>
              <a:t>3 3 3 3 3 3 3 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539552" y="2791930"/>
            <a:ext cx="7920880" cy="786403"/>
            <a:chOff x="467544" y="2910053"/>
            <a:chExt cx="8208912" cy="950996"/>
          </a:xfrm>
        </p:grpSpPr>
        <p:sp>
          <p:nvSpPr>
            <p:cNvPr id="17" name="Dikdörtgen 1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18" name="Düz Bağlayıcı 1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Başlık 1"/>
          <p:cNvSpPr txBox="1">
            <a:spLocks/>
          </p:cNvSpPr>
          <p:nvPr/>
        </p:nvSpPr>
        <p:spPr>
          <a:xfrm>
            <a:off x="562089" y="2791930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3 3 3 3 3 </a:t>
            </a:r>
            <a:r>
              <a:rPr lang="tr-TR" sz="8800" dirty="0" smtClean="0">
                <a:latin typeface="TTKB Dik Temel Abece Dot" pitchFamily="2" charset="-94"/>
              </a:rPr>
              <a:t>3 3 3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1" name="Grup 20"/>
          <p:cNvGrpSpPr/>
          <p:nvPr/>
        </p:nvGrpSpPr>
        <p:grpSpPr>
          <a:xfrm>
            <a:off x="545749" y="3982791"/>
            <a:ext cx="7900134" cy="786403"/>
            <a:chOff x="467544" y="2910053"/>
            <a:chExt cx="8208912" cy="950996"/>
          </a:xfrm>
        </p:grpSpPr>
        <p:sp>
          <p:nvSpPr>
            <p:cNvPr id="22" name="Dikdörtgen 21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3" name="Düz Bağlayıcı 22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aşlık 1"/>
          <p:cNvSpPr txBox="1">
            <a:spLocks/>
          </p:cNvSpPr>
          <p:nvPr/>
        </p:nvSpPr>
        <p:spPr>
          <a:xfrm>
            <a:off x="539552" y="3982791"/>
            <a:ext cx="8216371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 smtClean="0">
                <a:latin typeface="TTKB Dik Temel Abece Dot" pitchFamily="2" charset="-94"/>
              </a:rPr>
              <a:t>3 3 3 3 3 3 3 3</a:t>
            </a:r>
            <a:endParaRPr lang="tr-TR" sz="8800" dirty="0">
              <a:latin typeface="TTKB Dik Temel Abece Dot" pitchFamily="2" charset="-94"/>
            </a:endParaRPr>
          </a:p>
        </p:txBody>
      </p:sp>
      <p:grpSp>
        <p:nvGrpSpPr>
          <p:cNvPr id="26" name="Grup 25"/>
          <p:cNvGrpSpPr/>
          <p:nvPr/>
        </p:nvGrpSpPr>
        <p:grpSpPr>
          <a:xfrm>
            <a:off x="574987" y="5158501"/>
            <a:ext cx="7920880" cy="786403"/>
            <a:chOff x="467544" y="2910053"/>
            <a:chExt cx="8208912" cy="950996"/>
          </a:xfrm>
        </p:grpSpPr>
        <p:sp>
          <p:nvSpPr>
            <p:cNvPr id="27" name="Dikdörtgen 26"/>
            <p:cNvSpPr/>
            <p:nvPr/>
          </p:nvSpPr>
          <p:spPr>
            <a:xfrm>
              <a:off x="467544" y="2910053"/>
              <a:ext cx="8208912" cy="9509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28" name="Düz Bağlayıcı 27"/>
            <p:cNvCxnSpPr/>
            <p:nvPr/>
          </p:nvCxnSpPr>
          <p:spPr>
            <a:xfrm>
              <a:off x="467544" y="321297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Düz Bağlayıcı 28"/>
            <p:cNvCxnSpPr/>
            <p:nvPr/>
          </p:nvCxnSpPr>
          <p:spPr>
            <a:xfrm>
              <a:off x="467544" y="3573016"/>
              <a:ext cx="82089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Başlık 1"/>
          <p:cNvSpPr txBox="1">
            <a:spLocks/>
          </p:cNvSpPr>
          <p:nvPr/>
        </p:nvSpPr>
        <p:spPr>
          <a:xfrm>
            <a:off x="629393" y="5158501"/>
            <a:ext cx="8193834" cy="9307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8800" dirty="0">
                <a:latin typeface="TTKB Dik Temel Abece Dot" pitchFamily="2" charset="-94"/>
              </a:rPr>
              <a:t>3 3 3 3 3 3 3 3</a:t>
            </a:r>
          </a:p>
        </p:txBody>
      </p:sp>
      <p:sp>
        <p:nvSpPr>
          <p:cNvPr id="31" name="Başlık 1"/>
          <p:cNvSpPr txBox="1">
            <a:spLocks/>
          </p:cNvSpPr>
          <p:nvPr/>
        </p:nvSpPr>
        <p:spPr>
          <a:xfrm>
            <a:off x="2420516" y="265220"/>
            <a:ext cx="3739952" cy="965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3</a:t>
            </a:r>
            <a:r>
              <a:rPr lang="tr-TR" sz="4800" dirty="0" smtClean="0">
                <a:latin typeface="TTKB Dik Temel Abece" pitchFamily="2" charset="-94"/>
              </a:rPr>
              <a:t>  yazalım.</a:t>
            </a:r>
            <a:endParaRPr lang="tr-TR" sz="48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338233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537</Words>
  <PresentationFormat>Ekran Gösterisi (4:3)</PresentationFormat>
  <Paragraphs>108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Slayt 1</vt:lpstr>
      <vt:lpstr>Slayt 2</vt:lpstr>
      <vt:lpstr>1  yazalım.</vt:lpstr>
      <vt:lpstr>Slayt 4</vt:lpstr>
      <vt:lpstr>Slayt 5</vt:lpstr>
      <vt:lpstr>2  yazalım.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2019-03-07T21:06:08Z</cp:lastPrinted>
  <dcterms:created xsi:type="dcterms:W3CDTF">2018-09-24T08:49:55Z</dcterms:created>
  <dcterms:modified xsi:type="dcterms:W3CDTF">2019-03-18T10:46:04Z</dcterms:modified>
  <cp:category>https://www.sorubak.com</cp:category>
</cp:coreProperties>
</file>