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9"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16" d="100"/>
          <a:sy n="116" d="100"/>
        </p:scale>
        <p:origin x="-390"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5D31368F-04A5-4793-800E-232906A2F4E5}"/>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 xmlns:a16="http://schemas.microsoft.com/office/drawing/2014/main" id="{31BFA40F-AC2F-4044-BD2D-CDCDBBB53C8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 xmlns:a16="http://schemas.microsoft.com/office/drawing/2014/main" id="{DD9A36EA-2AEE-4F2A-BCE0-8310CAD683BA}"/>
              </a:ext>
            </a:extLst>
          </p:cNvPr>
          <p:cNvSpPr>
            <a:spLocks noGrp="1"/>
          </p:cNvSpPr>
          <p:nvPr>
            <p:ph type="dt" sz="half" idx="10"/>
          </p:nvPr>
        </p:nvSpPr>
        <p:spPr/>
        <p:txBody>
          <a:bodyPr/>
          <a:lstStyle/>
          <a:p>
            <a:fld id="{CFBCED55-65D2-44F4-9081-4A834F224C43}" type="datetimeFigureOut">
              <a:rPr lang="tr-TR" smtClean="0"/>
              <a:pPr/>
              <a:t>23/06/2019</a:t>
            </a:fld>
            <a:endParaRPr lang="tr-TR"/>
          </a:p>
        </p:txBody>
      </p:sp>
      <p:sp>
        <p:nvSpPr>
          <p:cNvPr id="5" name="Alt Bilgi Yer Tutucusu 4">
            <a:extLst>
              <a:ext uri="{FF2B5EF4-FFF2-40B4-BE49-F238E27FC236}">
                <a16:creationId xmlns="" xmlns:a16="http://schemas.microsoft.com/office/drawing/2014/main" id="{0B0407C0-D809-4076-A4D3-F6FCCAFAD0C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5D7372D4-520F-488D-9433-B6BC214E5D55}"/>
              </a:ext>
            </a:extLst>
          </p:cNvPr>
          <p:cNvSpPr>
            <a:spLocks noGrp="1"/>
          </p:cNvSpPr>
          <p:nvPr>
            <p:ph type="sldNum" sz="quarter" idx="12"/>
          </p:nvPr>
        </p:nvSpPr>
        <p:spPr/>
        <p:txBody>
          <a:bodyPr/>
          <a:lstStyle/>
          <a:p>
            <a:fld id="{C9E85AA6-A6DD-4AC1-A46F-BB6BA6E74BDC}" type="slidenum">
              <a:rPr lang="tr-TR" smtClean="0"/>
              <a:pPr/>
              <a:t>‹#›</a:t>
            </a:fld>
            <a:endParaRPr lang="tr-TR"/>
          </a:p>
        </p:txBody>
      </p:sp>
    </p:spTree>
    <p:extLst>
      <p:ext uri="{BB962C8B-B14F-4D97-AF65-F5344CB8AC3E}">
        <p14:creationId xmlns:p14="http://schemas.microsoft.com/office/powerpoint/2010/main" xmlns="" val="1639329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7FC6D189-582D-4F11-9C8B-495596E992C7}"/>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 xmlns:a16="http://schemas.microsoft.com/office/drawing/2014/main" id="{001259A3-C713-4E6E-9365-934E5F19F203}"/>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 xmlns:a16="http://schemas.microsoft.com/office/drawing/2014/main" id="{F5B2BC14-0F6C-4E73-A216-BB2B7777CBAE}"/>
              </a:ext>
            </a:extLst>
          </p:cNvPr>
          <p:cNvSpPr>
            <a:spLocks noGrp="1"/>
          </p:cNvSpPr>
          <p:nvPr>
            <p:ph type="dt" sz="half" idx="10"/>
          </p:nvPr>
        </p:nvSpPr>
        <p:spPr/>
        <p:txBody>
          <a:bodyPr/>
          <a:lstStyle/>
          <a:p>
            <a:fld id="{CFBCED55-65D2-44F4-9081-4A834F224C43}" type="datetimeFigureOut">
              <a:rPr lang="tr-TR" smtClean="0"/>
              <a:pPr/>
              <a:t>23/06/2019</a:t>
            </a:fld>
            <a:endParaRPr lang="tr-TR"/>
          </a:p>
        </p:txBody>
      </p:sp>
      <p:sp>
        <p:nvSpPr>
          <p:cNvPr id="5" name="Alt Bilgi Yer Tutucusu 4">
            <a:extLst>
              <a:ext uri="{FF2B5EF4-FFF2-40B4-BE49-F238E27FC236}">
                <a16:creationId xmlns="" xmlns:a16="http://schemas.microsoft.com/office/drawing/2014/main" id="{1A737422-E994-4814-A478-4B2026C2C99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021E4E6E-3C14-40B4-B103-42F451656E10}"/>
              </a:ext>
            </a:extLst>
          </p:cNvPr>
          <p:cNvSpPr>
            <a:spLocks noGrp="1"/>
          </p:cNvSpPr>
          <p:nvPr>
            <p:ph type="sldNum" sz="quarter" idx="12"/>
          </p:nvPr>
        </p:nvSpPr>
        <p:spPr/>
        <p:txBody>
          <a:bodyPr/>
          <a:lstStyle/>
          <a:p>
            <a:fld id="{C9E85AA6-A6DD-4AC1-A46F-BB6BA6E74BDC}" type="slidenum">
              <a:rPr lang="tr-TR" smtClean="0"/>
              <a:pPr/>
              <a:t>‹#›</a:t>
            </a:fld>
            <a:endParaRPr lang="tr-TR"/>
          </a:p>
        </p:txBody>
      </p:sp>
    </p:spTree>
    <p:extLst>
      <p:ext uri="{BB962C8B-B14F-4D97-AF65-F5344CB8AC3E}">
        <p14:creationId xmlns:p14="http://schemas.microsoft.com/office/powerpoint/2010/main" xmlns="" val="33667669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 xmlns:a16="http://schemas.microsoft.com/office/drawing/2014/main" id="{DE084C71-70CE-437C-BDF6-556ACD0640DD}"/>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 xmlns:a16="http://schemas.microsoft.com/office/drawing/2014/main" id="{94BB1EC4-5482-4F79-A016-7F7887F9353B}"/>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 xmlns:a16="http://schemas.microsoft.com/office/drawing/2014/main" id="{A5C997D8-EDAB-45E8-B152-0C5F0A556418}"/>
              </a:ext>
            </a:extLst>
          </p:cNvPr>
          <p:cNvSpPr>
            <a:spLocks noGrp="1"/>
          </p:cNvSpPr>
          <p:nvPr>
            <p:ph type="dt" sz="half" idx="10"/>
          </p:nvPr>
        </p:nvSpPr>
        <p:spPr/>
        <p:txBody>
          <a:bodyPr/>
          <a:lstStyle/>
          <a:p>
            <a:fld id="{CFBCED55-65D2-44F4-9081-4A834F224C43}" type="datetimeFigureOut">
              <a:rPr lang="tr-TR" smtClean="0"/>
              <a:pPr/>
              <a:t>23/06/2019</a:t>
            </a:fld>
            <a:endParaRPr lang="tr-TR"/>
          </a:p>
        </p:txBody>
      </p:sp>
      <p:sp>
        <p:nvSpPr>
          <p:cNvPr id="5" name="Alt Bilgi Yer Tutucusu 4">
            <a:extLst>
              <a:ext uri="{FF2B5EF4-FFF2-40B4-BE49-F238E27FC236}">
                <a16:creationId xmlns="" xmlns:a16="http://schemas.microsoft.com/office/drawing/2014/main" id="{09AA1D6D-BDDF-462E-AA27-D54C285C429D}"/>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FB633938-0BC0-4929-B5BC-4AA18D6257EF}"/>
              </a:ext>
            </a:extLst>
          </p:cNvPr>
          <p:cNvSpPr>
            <a:spLocks noGrp="1"/>
          </p:cNvSpPr>
          <p:nvPr>
            <p:ph type="sldNum" sz="quarter" idx="12"/>
          </p:nvPr>
        </p:nvSpPr>
        <p:spPr/>
        <p:txBody>
          <a:bodyPr/>
          <a:lstStyle/>
          <a:p>
            <a:fld id="{C9E85AA6-A6DD-4AC1-A46F-BB6BA6E74BDC}" type="slidenum">
              <a:rPr lang="tr-TR" smtClean="0"/>
              <a:pPr/>
              <a:t>‹#›</a:t>
            </a:fld>
            <a:endParaRPr lang="tr-TR"/>
          </a:p>
        </p:txBody>
      </p:sp>
    </p:spTree>
    <p:extLst>
      <p:ext uri="{BB962C8B-B14F-4D97-AF65-F5344CB8AC3E}">
        <p14:creationId xmlns:p14="http://schemas.microsoft.com/office/powerpoint/2010/main" xmlns="" val="9018501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99FEB690-F971-46DA-9076-C1E7BEAC787A}"/>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 xmlns:a16="http://schemas.microsoft.com/office/drawing/2014/main" id="{F7A1E11D-F4CB-49DE-8065-E9125D825701}"/>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 xmlns:a16="http://schemas.microsoft.com/office/drawing/2014/main" id="{F884DF61-113C-47EB-A320-7B4B9C8007FC}"/>
              </a:ext>
            </a:extLst>
          </p:cNvPr>
          <p:cNvSpPr>
            <a:spLocks noGrp="1"/>
          </p:cNvSpPr>
          <p:nvPr>
            <p:ph type="dt" sz="half" idx="10"/>
          </p:nvPr>
        </p:nvSpPr>
        <p:spPr/>
        <p:txBody>
          <a:bodyPr/>
          <a:lstStyle/>
          <a:p>
            <a:fld id="{CFBCED55-65D2-44F4-9081-4A834F224C43}" type="datetimeFigureOut">
              <a:rPr lang="tr-TR" smtClean="0"/>
              <a:pPr/>
              <a:t>23/06/2019</a:t>
            </a:fld>
            <a:endParaRPr lang="tr-TR"/>
          </a:p>
        </p:txBody>
      </p:sp>
      <p:sp>
        <p:nvSpPr>
          <p:cNvPr id="5" name="Alt Bilgi Yer Tutucusu 4">
            <a:extLst>
              <a:ext uri="{FF2B5EF4-FFF2-40B4-BE49-F238E27FC236}">
                <a16:creationId xmlns="" xmlns:a16="http://schemas.microsoft.com/office/drawing/2014/main" id="{643FE9FD-CCF5-48AA-B085-8FE0A9045862}"/>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9A9777CE-F2B2-4701-ABCB-74E30B7A07DD}"/>
              </a:ext>
            </a:extLst>
          </p:cNvPr>
          <p:cNvSpPr>
            <a:spLocks noGrp="1"/>
          </p:cNvSpPr>
          <p:nvPr>
            <p:ph type="sldNum" sz="quarter" idx="12"/>
          </p:nvPr>
        </p:nvSpPr>
        <p:spPr/>
        <p:txBody>
          <a:bodyPr/>
          <a:lstStyle/>
          <a:p>
            <a:fld id="{C9E85AA6-A6DD-4AC1-A46F-BB6BA6E74BDC}" type="slidenum">
              <a:rPr lang="tr-TR" smtClean="0"/>
              <a:pPr/>
              <a:t>‹#›</a:t>
            </a:fld>
            <a:endParaRPr lang="tr-TR"/>
          </a:p>
        </p:txBody>
      </p:sp>
    </p:spTree>
    <p:extLst>
      <p:ext uri="{BB962C8B-B14F-4D97-AF65-F5344CB8AC3E}">
        <p14:creationId xmlns:p14="http://schemas.microsoft.com/office/powerpoint/2010/main" xmlns="" val="18376566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7EB051B4-7A11-4981-B6C5-753EB2512565}"/>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 xmlns:a16="http://schemas.microsoft.com/office/drawing/2014/main" id="{8496F4BA-D158-46EA-998A-1D6B1AF3663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 xmlns:a16="http://schemas.microsoft.com/office/drawing/2014/main" id="{3747EDA6-B3D0-42BF-87B0-4E52CF7FB12D}"/>
              </a:ext>
            </a:extLst>
          </p:cNvPr>
          <p:cNvSpPr>
            <a:spLocks noGrp="1"/>
          </p:cNvSpPr>
          <p:nvPr>
            <p:ph type="dt" sz="half" idx="10"/>
          </p:nvPr>
        </p:nvSpPr>
        <p:spPr/>
        <p:txBody>
          <a:bodyPr/>
          <a:lstStyle/>
          <a:p>
            <a:fld id="{CFBCED55-65D2-44F4-9081-4A834F224C43}" type="datetimeFigureOut">
              <a:rPr lang="tr-TR" smtClean="0"/>
              <a:pPr/>
              <a:t>23/06/2019</a:t>
            </a:fld>
            <a:endParaRPr lang="tr-TR"/>
          </a:p>
        </p:txBody>
      </p:sp>
      <p:sp>
        <p:nvSpPr>
          <p:cNvPr id="5" name="Alt Bilgi Yer Tutucusu 4">
            <a:extLst>
              <a:ext uri="{FF2B5EF4-FFF2-40B4-BE49-F238E27FC236}">
                <a16:creationId xmlns="" xmlns:a16="http://schemas.microsoft.com/office/drawing/2014/main" id="{4EFB25BE-EA5E-4998-8971-B9CACF4E184E}"/>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83A85623-A99D-4D09-B9F5-5298FB4B6929}"/>
              </a:ext>
            </a:extLst>
          </p:cNvPr>
          <p:cNvSpPr>
            <a:spLocks noGrp="1"/>
          </p:cNvSpPr>
          <p:nvPr>
            <p:ph type="sldNum" sz="quarter" idx="12"/>
          </p:nvPr>
        </p:nvSpPr>
        <p:spPr/>
        <p:txBody>
          <a:bodyPr/>
          <a:lstStyle/>
          <a:p>
            <a:fld id="{C9E85AA6-A6DD-4AC1-A46F-BB6BA6E74BDC}" type="slidenum">
              <a:rPr lang="tr-TR" smtClean="0"/>
              <a:pPr/>
              <a:t>‹#›</a:t>
            </a:fld>
            <a:endParaRPr lang="tr-TR"/>
          </a:p>
        </p:txBody>
      </p:sp>
    </p:spTree>
    <p:extLst>
      <p:ext uri="{BB962C8B-B14F-4D97-AF65-F5344CB8AC3E}">
        <p14:creationId xmlns:p14="http://schemas.microsoft.com/office/powerpoint/2010/main" xmlns="" val="8549682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8E690875-8B25-43C0-A7C7-614087AA4F3C}"/>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 xmlns:a16="http://schemas.microsoft.com/office/drawing/2014/main" id="{897C3F6A-9295-46E8-8DC7-314C3994492F}"/>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 xmlns:a16="http://schemas.microsoft.com/office/drawing/2014/main" id="{B51197F8-BAB5-4660-AD06-AAFC7C623C77}"/>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 xmlns:a16="http://schemas.microsoft.com/office/drawing/2014/main" id="{58584FFE-AEE7-4216-8FA9-8B2264770774}"/>
              </a:ext>
            </a:extLst>
          </p:cNvPr>
          <p:cNvSpPr>
            <a:spLocks noGrp="1"/>
          </p:cNvSpPr>
          <p:nvPr>
            <p:ph type="dt" sz="half" idx="10"/>
          </p:nvPr>
        </p:nvSpPr>
        <p:spPr/>
        <p:txBody>
          <a:bodyPr/>
          <a:lstStyle/>
          <a:p>
            <a:fld id="{CFBCED55-65D2-44F4-9081-4A834F224C43}" type="datetimeFigureOut">
              <a:rPr lang="tr-TR" smtClean="0"/>
              <a:pPr/>
              <a:t>23/06/2019</a:t>
            </a:fld>
            <a:endParaRPr lang="tr-TR"/>
          </a:p>
        </p:txBody>
      </p:sp>
      <p:sp>
        <p:nvSpPr>
          <p:cNvPr id="6" name="Alt Bilgi Yer Tutucusu 5">
            <a:extLst>
              <a:ext uri="{FF2B5EF4-FFF2-40B4-BE49-F238E27FC236}">
                <a16:creationId xmlns="" xmlns:a16="http://schemas.microsoft.com/office/drawing/2014/main" id="{3AEA1D1E-FCC4-4265-832A-60EB750753F1}"/>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 xmlns:a16="http://schemas.microsoft.com/office/drawing/2014/main" id="{0578298C-AED7-461B-9F08-591990E6A4D2}"/>
              </a:ext>
            </a:extLst>
          </p:cNvPr>
          <p:cNvSpPr>
            <a:spLocks noGrp="1"/>
          </p:cNvSpPr>
          <p:nvPr>
            <p:ph type="sldNum" sz="quarter" idx="12"/>
          </p:nvPr>
        </p:nvSpPr>
        <p:spPr/>
        <p:txBody>
          <a:bodyPr/>
          <a:lstStyle/>
          <a:p>
            <a:fld id="{C9E85AA6-A6DD-4AC1-A46F-BB6BA6E74BDC}" type="slidenum">
              <a:rPr lang="tr-TR" smtClean="0"/>
              <a:pPr/>
              <a:t>‹#›</a:t>
            </a:fld>
            <a:endParaRPr lang="tr-TR"/>
          </a:p>
        </p:txBody>
      </p:sp>
    </p:spTree>
    <p:extLst>
      <p:ext uri="{BB962C8B-B14F-4D97-AF65-F5344CB8AC3E}">
        <p14:creationId xmlns:p14="http://schemas.microsoft.com/office/powerpoint/2010/main" xmlns="" val="8990218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60718F3A-2BD7-4C55-961A-C0BD2332DD4B}"/>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 xmlns:a16="http://schemas.microsoft.com/office/drawing/2014/main" id="{B6D27AA8-A3F6-4BBC-9F4D-03039901FDA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 xmlns:a16="http://schemas.microsoft.com/office/drawing/2014/main" id="{E2DBD681-5DB2-473A-A430-3E51E42232DA}"/>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 xmlns:a16="http://schemas.microsoft.com/office/drawing/2014/main" id="{AAE4440F-E9A1-4022-A9A5-35AC4DEB61E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 xmlns:a16="http://schemas.microsoft.com/office/drawing/2014/main" id="{3336AC1F-0E67-4C23-909E-644329BF8D4C}"/>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 xmlns:a16="http://schemas.microsoft.com/office/drawing/2014/main" id="{F5D48C32-697A-4E05-8B97-47CC44BF6632}"/>
              </a:ext>
            </a:extLst>
          </p:cNvPr>
          <p:cNvSpPr>
            <a:spLocks noGrp="1"/>
          </p:cNvSpPr>
          <p:nvPr>
            <p:ph type="dt" sz="half" idx="10"/>
          </p:nvPr>
        </p:nvSpPr>
        <p:spPr/>
        <p:txBody>
          <a:bodyPr/>
          <a:lstStyle/>
          <a:p>
            <a:fld id="{CFBCED55-65D2-44F4-9081-4A834F224C43}" type="datetimeFigureOut">
              <a:rPr lang="tr-TR" smtClean="0"/>
              <a:pPr/>
              <a:t>23/06/2019</a:t>
            </a:fld>
            <a:endParaRPr lang="tr-TR"/>
          </a:p>
        </p:txBody>
      </p:sp>
      <p:sp>
        <p:nvSpPr>
          <p:cNvPr id="8" name="Alt Bilgi Yer Tutucusu 7">
            <a:extLst>
              <a:ext uri="{FF2B5EF4-FFF2-40B4-BE49-F238E27FC236}">
                <a16:creationId xmlns="" xmlns:a16="http://schemas.microsoft.com/office/drawing/2014/main" id="{6614EAC9-0730-4FE8-91D7-022EA8A725C5}"/>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 xmlns:a16="http://schemas.microsoft.com/office/drawing/2014/main" id="{91EAC915-E16A-44C0-88EE-7C907455CED7}"/>
              </a:ext>
            </a:extLst>
          </p:cNvPr>
          <p:cNvSpPr>
            <a:spLocks noGrp="1"/>
          </p:cNvSpPr>
          <p:nvPr>
            <p:ph type="sldNum" sz="quarter" idx="12"/>
          </p:nvPr>
        </p:nvSpPr>
        <p:spPr/>
        <p:txBody>
          <a:bodyPr/>
          <a:lstStyle/>
          <a:p>
            <a:fld id="{C9E85AA6-A6DD-4AC1-A46F-BB6BA6E74BDC}" type="slidenum">
              <a:rPr lang="tr-TR" smtClean="0"/>
              <a:pPr/>
              <a:t>‹#›</a:t>
            </a:fld>
            <a:endParaRPr lang="tr-TR"/>
          </a:p>
        </p:txBody>
      </p:sp>
    </p:spTree>
    <p:extLst>
      <p:ext uri="{BB962C8B-B14F-4D97-AF65-F5344CB8AC3E}">
        <p14:creationId xmlns:p14="http://schemas.microsoft.com/office/powerpoint/2010/main" xmlns="" val="3296943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C49F27B7-40DE-4D14-9D25-F2B9F556C335}"/>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 xmlns:a16="http://schemas.microsoft.com/office/drawing/2014/main" id="{80C4CC08-6B84-4D64-AC32-A0F223206441}"/>
              </a:ext>
            </a:extLst>
          </p:cNvPr>
          <p:cNvSpPr>
            <a:spLocks noGrp="1"/>
          </p:cNvSpPr>
          <p:nvPr>
            <p:ph type="dt" sz="half" idx="10"/>
          </p:nvPr>
        </p:nvSpPr>
        <p:spPr/>
        <p:txBody>
          <a:bodyPr/>
          <a:lstStyle/>
          <a:p>
            <a:fld id="{CFBCED55-65D2-44F4-9081-4A834F224C43}" type="datetimeFigureOut">
              <a:rPr lang="tr-TR" smtClean="0"/>
              <a:pPr/>
              <a:t>23/06/2019</a:t>
            </a:fld>
            <a:endParaRPr lang="tr-TR"/>
          </a:p>
        </p:txBody>
      </p:sp>
      <p:sp>
        <p:nvSpPr>
          <p:cNvPr id="4" name="Alt Bilgi Yer Tutucusu 3">
            <a:extLst>
              <a:ext uri="{FF2B5EF4-FFF2-40B4-BE49-F238E27FC236}">
                <a16:creationId xmlns="" xmlns:a16="http://schemas.microsoft.com/office/drawing/2014/main" id="{86D6E823-1339-4CD5-9BEF-CB3F8AF51EE5}"/>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 xmlns:a16="http://schemas.microsoft.com/office/drawing/2014/main" id="{8184AC04-4F23-4F9C-A458-4187EC00FF97}"/>
              </a:ext>
            </a:extLst>
          </p:cNvPr>
          <p:cNvSpPr>
            <a:spLocks noGrp="1"/>
          </p:cNvSpPr>
          <p:nvPr>
            <p:ph type="sldNum" sz="quarter" idx="12"/>
          </p:nvPr>
        </p:nvSpPr>
        <p:spPr/>
        <p:txBody>
          <a:bodyPr/>
          <a:lstStyle/>
          <a:p>
            <a:fld id="{C9E85AA6-A6DD-4AC1-A46F-BB6BA6E74BDC}" type="slidenum">
              <a:rPr lang="tr-TR" smtClean="0"/>
              <a:pPr/>
              <a:t>‹#›</a:t>
            </a:fld>
            <a:endParaRPr lang="tr-TR"/>
          </a:p>
        </p:txBody>
      </p:sp>
    </p:spTree>
    <p:extLst>
      <p:ext uri="{BB962C8B-B14F-4D97-AF65-F5344CB8AC3E}">
        <p14:creationId xmlns:p14="http://schemas.microsoft.com/office/powerpoint/2010/main" xmlns="" val="3649685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 xmlns:a16="http://schemas.microsoft.com/office/drawing/2014/main" id="{5D85A657-4677-48CA-9CD2-9C8B1E453AF3}"/>
              </a:ext>
            </a:extLst>
          </p:cNvPr>
          <p:cNvSpPr>
            <a:spLocks noGrp="1"/>
          </p:cNvSpPr>
          <p:nvPr>
            <p:ph type="dt" sz="half" idx="10"/>
          </p:nvPr>
        </p:nvSpPr>
        <p:spPr/>
        <p:txBody>
          <a:bodyPr/>
          <a:lstStyle/>
          <a:p>
            <a:fld id="{CFBCED55-65D2-44F4-9081-4A834F224C43}" type="datetimeFigureOut">
              <a:rPr lang="tr-TR" smtClean="0"/>
              <a:pPr/>
              <a:t>23/06/2019</a:t>
            </a:fld>
            <a:endParaRPr lang="tr-TR"/>
          </a:p>
        </p:txBody>
      </p:sp>
      <p:sp>
        <p:nvSpPr>
          <p:cNvPr id="3" name="Alt Bilgi Yer Tutucusu 2">
            <a:extLst>
              <a:ext uri="{FF2B5EF4-FFF2-40B4-BE49-F238E27FC236}">
                <a16:creationId xmlns="" xmlns:a16="http://schemas.microsoft.com/office/drawing/2014/main" id="{6A831FB7-EFC2-41A2-8930-46452089ACCC}"/>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 xmlns:a16="http://schemas.microsoft.com/office/drawing/2014/main" id="{AE56659D-D7A3-4598-AAE7-173CB8FDF26C}"/>
              </a:ext>
            </a:extLst>
          </p:cNvPr>
          <p:cNvSpPr>
            <a:spLocks noGrp="1"/>
          </p:cNvSpPr>
          <p:nvPr>
            <p:ph type="sldNum" sz="quarter" idx="12"/>
          </p:nvPr>
        </p:nvSpPr>
        <p:spPr/>
        <p:txBody>
          <a:bodyPr/>
          <a:lstStyle/>
          <a:p>
            <a:fld id="{C9E85AA6-A6DD-4AC1-A46F-BB6BA6E74BDC}" type="slidenum">
              <a:rPr lang="tr-TR" smtClean="0"/>
              <a:pPr/>
              <a:t>‹#›</a:t>
            </a:fld>
            <a:endParaRPr lang="tr-TR"/>
          </a:p>
        </p:txBody>
      </p:sp>
    </p:spTree>
    <p:extLst>
      <p:ext uri="{BB962C8B-B14F-4D97-AF65-F5344CB8AC3E}">
        <p14:creationId xmlns:p14="http://schemas.microsoft.com/office/powerpoint/2010/main" xmlns="" val="39781521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B80F09D4-82C1-4398-A44C-0F531DC0B3C5}"/>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 xmlns:a16="http://schemas.microsoft.com/office/drawing/2014/main" id="{8C16823A-7F3D-4CAD-9730-25A76C8E8AC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 xmlns:a16="http://schemas.microsoft.com/office/drawing/2014/main" id="{E2ADF99B-22BB-49D1-88FD-93C3B3D9C25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 xmlns:a16="http://schemas.microsoft.com/office/drawing/2014/main" id="{A291B766-DDB8-405E-9967-C993000E7E83}"/>
              </a:ext>
            </a:extLst>
          </p:cNvPr>
          <p:cNvSpPr>
            <a:spLocks noGrp="1"/>
          </p:cNvSpPr>
          <p:nvPr>
            <p:ph type="dt" sz="half" idx="10"/>
          </p:nvPr>
        </p:nvSpPr>
        <p:spPr/>
        <p:txBody>
          <a:bodyPr/>
          <a:lstStyle/>
          <a:p>
            <a:fld id="{CFBCED55-65D2-44F4-9081-4A834F224C43}" type="datetimeFigureOut">
              <a:rPr lang="tr-TR" smtClean="0"/>
              <a:pPr/>
              <a:t>23/06/2019</a:t>
            </a:fld>
            <a:endParaRPr lang="tr-TR"/>
          </a:p>
        </p:txBody>
      </p:sp>
      <p:sp>
        <p:nvSpPr>
          <p:cNvPr id="6" name="Alt Bilgi Yer Tutucusu 5">
            <a:extLst>
              <a:ext uri="{FF2B5EF4-FFF2-40B4-BE49-F238E27FC236}">
                <a16:creationId xmlns="" xmlns:a16="http://schemas.microsoft.com/office/drawing/2014/main" id="{230EF3A7-B796-404F-BF84-1B3F6BD93DA8}"/>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 xmlns:a16="http://schemas.microsoft.com/office/drawing/2014/main" id="{EC9F027D-3482-4805-8374-3C140C7AAE01}"/>
              </a:ext>
            </a:extLst>
          </p:cNvPr>
          <p:cNvSpPr>
            <a:spLocks noGrp="1"/>
          </p:cNvSpPr>
          <p:nvPr>
            <p:ph type="sldNum" sz="quarter" idx="12"/>
          </p:nvPr>
        </p:nvSpPr>
        <p:spPr/>
        <p:txBody>
          <a:bodyPr/>
          <a:lstStyle/>
          <a:p>
            <a:fld id="{C9E85AA6-A6DD-4AC1-A46F-BB6BA6E74BDC}" type="slidenum">
              <a:rPr lang="tr-TR" smtClean="0"/>
              <a:pPr/>
              <a:t>‹#›</a:t>
            </a:fld>
            <a:endParaRPr lang="tr-TR"/>
          </a:p>
        </p:txBody>
      </p:sp>
    </p:spTree>
    <p:extLst>
      <p:ext uri="{BB962C8B-B14F-4D97-AF65-F5344CB8AC3E}">
        <p14:creationId xmlns:p14="http://schemas.microsoft.com/office/powerpoint/2010/main" xmlns="" val="1450561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C7BD1E4E-7075-4B73-8FAF-C0936A8A0D44}"/>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 xmlns:a16="http://schemas.microsoft.com/office/drawing/2014/main" id="{C42954CA-35F4-43DA-B5BE-54A833791A0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 xmlns:a16="http://schemas.microsoft.com/office/drawing/2014/main" id="{22425BB6-D705-43E3-8B0F-441B8385C2C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 xmlns:a16="http://schemas.microsoft.com/office/drawing/2014/main" id="{FDAC0A03-EAF0-4A26-B306-11346C662052}"/>
              </a:ext>
            </a:extLst>
          </p:cNvPr>
          <p:cNvSpPr>
            <a:spLocks noGrp="1"/>
          </p:cNvSpPr>
          <p:nvPr>
            <p:ph type="dt" sz="half" idx="10"/>
          </p:nvPr>
        </p:nvSpPr>
        <p:spPr/>
        <p:txBody>
          <a:bodyPr/>
          <a:lstStyle/>
          <a:p>
            <a:fld id="{CFBCED55-65D2-44F4-9081-4A834F224C43}" type="datetimeFigureOut">
              <a:rPr lang="tr-TR" smtClean="0"/>
              <a:pPr/>
              <a:t>23/06/2019</a:t>
            </a:fld>
            <a:endParaRPr lang="tr-TR"/>
          </a:p>
        </p:txBody>
      </p:sp>
      <p:sp>
        <p:nvSpPr>
          <p:cNvPr id="6" name="Alt Bilgi Yer Tutucusu 5">
            <a:extLst>
              <a:ext uri="{FF2B5EF4-FFF2-40B4-BE49-F238E27FC236}">
                <a16:creationId xmlns="" xmlns:a16="http://schemas.microsoft.com/office/drawing/2014/main" id="{BD182CFC-1139-4F4E-934B-CF6E50B43AC2}"/>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 xmlns:a16="http://schemas.microsoft.com/office/drawing/2014/main" id="{DE42993E-F6CC-4D59-B642-ABB2518EDA22}"/>
              </a:ext>
            </a:extLst>
          </p:cNvPr>
          <p:cNvSpPr>
            <a:spLocks noGrp="1"/>
          </p:cNvSpPr>
          <p:nvPr>
            <p:ph type="sldNum" sz="quarter" idx="12"/>
          </p:nvPr>
        </p:nvSpPr>
        <p:spPr/>
        <p:txBody>
          <a:bodyPr/>
          <a:lstStyle/>
          <a:p>
            <a:fld id="{C9E85AA6-A6DD-4AC1-A46F-BB6BA6E74BDC}" type="slidenum">
              <a:rPr lang="tr-TR" smtClean="0"/>
              <a:pPr/>
              <a:t>‹#›</a:t>
            </a:fld>
            <a:endParaRPr lang="tr-TR"/>
          </a:p>
        </p:txBody>
      </p:sp>
    </p:spTree>
    <p:extLst>
      <p:ext uri="{BB962C8B-B14F-4D97-AF65-F5344CB8AC3E}">
        <p14:creationId xmlns:p14="http://schemas.microsoft.com/office/powerpoint/2010/main" xmlns="" val="23924534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 xmlns:a16="http://schemas.microsoft.com/office/drawing/2014/main" id="{AD8EF0A3-0B0E-48F2-A33B-CE2A09B3EDC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 xmlns:a16="http://schemas.microsoft.com/office/drawing/2014/main" id="{4295A2C5-1A25-42C2-BDCF-4D72C8BD14D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 xmlns:a16="http://schemas.microsoft.com/office/drawing/2014/main" id="{A2FE01BB-3AC3-49E8-BDE6-F3B4FF6AEC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BCED55-65D2-44F4-9081-4A834F224C43}" type="datetimeFigureOut">
              <a:rPr lang="tr-TR" smtClean="0"/>
              <a:pPr/>
              <a:t>23/06/2019</a:t>
            </a:fld>
            <a:endParaRPr lang="tr-TR"/>
          </a:p>
        </p:txBody>
      </p:sp>
      <p:sp>
        <p:nvSpPr>
          <p:cNvPr id="5" name="Alt Bilgi Yer Tutucusu 4">
            <a:extLst>
              <a:ext uri="{FF2B5EF4-FFF2-40B4-BE49-F238E27FC236}">
                <a16:creationId xmlns="" xmlns:a16="http://schemas.microsoft.com/office/drawing/2014/main" id="{655A872C-9A0E-457F-BDF0-D8C88519B17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 xmlns:a16="http://schemas.microsoft.com/office/drawing/2014/main" id="{6A931777-43D9-4C5A-AEBE-4F4ABE08DD0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E85AA6-A6DD-4AC1-A46F-BB6BA6E74BDC}" type="slidenum">
              <a:rPr lang="tr-TR" smtClean="0"/>
              <a:pPr/>
              <a:t>‹#›</a:t>
            </a:fld>
            <a:endParaRPr lang="tr-TR"/>
          </a:p>
        </p:txBody>
      </p:sp>
    </p:spTree>
    <p:extLst>
      <p:ext uri="{BB962C8B-B14F-4D97-AF65-F5344CB8AC3E}">
        <p14:creationId xmlns:p14="http://schemas.microsoft.com/office/powerpoint/2010/main" xmlns="" val="27637517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6E72AAED-A791-4DC2-9F1C-93E57228F5B0}"/>
              </a:ext>
            </a:extLst>
          </p:cNvPr>
          <p:cNvSpPr>
            <a:spLocks noGrp="1"/>
          </p:cNvSpPr>
          <p:nvPr>
            <p:ph type="title"/>
          </p:nvPr>
        </p:nvSpPr>
        <p:spPr/>
        <p:txBody>
          <a:bodyPr/>
          <a:lstStyle/>
          <a:p>
            <a:r>
              <a:rPr lang="tr-TR" dirty="0"/>
              <a:t>     CUMHURİYET İLKOKULU-SULTANGAZİ</a:t>
            </a:r>
          </a:p>
        </p:txBody>
      </p:sp>
      <p:sp>
        <p:nvSpPr>
          <p:cNvPr id="3" name="İçerik Yer Tutucusu 2">
            <a:extLst>
              <a:ext uri="{FF2B5EF4-FFF2-40B4-BE49-F238E27FC236}">
                <a16:creationId xmlns="" xmlns:a16="http://schemas.microsoft.com/office/drawing/2014/main" id="{3E49E205-B268-4B7B-AB6B-87664DBD86C5}"/>
              </a:ext>
            </a:extLst>
          </p:cNvPr>
          <p:cNvSpPr>
            <a:spLocks noGrp="1"/>
          </p:cNvSpPr>
          <p:nvPr>
            <p:ph idx="1"/>
          </p:nvPr>
        </p:nvSpPr>
        <p:spPr/>
        <p:txBody>
          <a:bodyPr/>
          <a:lstStyle/>
          <a:p>
            <a:r>
              <a:rPr lang="tr-TR" dirty="0"/>
              <a:t>2019 HAZİRAN SEMİNER DÖNEMİ</a:t>
            </a:r>
          </a:p>
          <a:p>
            <a:r>
              <a:rPr lang="tr-TR" dirty="0"/>
              <a:t>OKUL DIŞI ÖĞRENME ORTAMLARI</a:t>
            </a:r>
          </a:p>
        </p:txBody>
      </p:sp>
    </p:spTree>
    <p:extLst>
      <p:ext uri="{BB962C8B-B14F-4D97-AF65-F5344CB8AC3E}">
        <p14:creationId xmlns:p14="http://schemas.microsoft.com/office/powerpoint/2010/main" xmlns="" val="33564610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F404710B-03C3-41D3-BB86-1DA9460FF25B}"/>
              </a:ext>
            </a:extLst>
          </p:cNvPr>
          <p:cNvSpPr>
            <a:spLocks noGrp="1"/>
          </p:cNvSpPr>
          <p:nvPr>
            <p:ph type="title"/>
          </p:nvPr>
        </p:nvSpPr>
        <p:spPr>
          <a:xfrm>
            <a:off x="838200" y="365126"/>
            <a:ext cx="10515600" cy="522770"/>
          </a:xfrm>
        </p:spPr>
        <p:txBody>
          <a:bodyPr>
            <a:normAutofit fontScale="90000"/>
          </a:bodyPr>
          <a:lstStyle/>
          <a:p>
            <a:pPr algn="ctr"/>
            <a:r>
              <a:rPr lang="tr-TR" dirty="0"/>
              <a:t>HARBİYE ASKERİ MÜZESİ</a:t>
            </a:r>
          </a:p>
        </p:txBody>
      </p:sp>
      <p:pic>
        <p:nvPicPr>
          <p:cNvPr id="4" name="Resim 3">
            <a:extLst>
              <a:ext uri="{FF2B5EF4-FFF2-40B4-BE49-F238E27FC236}">
                <a16:creationId xmlns="" xmlns:a16="http://schemas.microsoft.com/office/drawing/2014/main" id="{6E3A487F-BAD0-40A0-A121-49BFEED19550}"/>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133600" y="1143000"/>
            <a:ext cx="7500730" cy="5349874"/>
          </a:xfrm>
          <a:prstGeom prst="rect">
            <a:avLst/>
          </a:prstGeom>
        </p:spPr>
      </p:pic>
    </p:spTree>
    <p:extLst>
      <p:ext uri="{BB962C8B-B14F-4D97-AF65-F5344CB8AC3E}">
        <p14:creationId xmlns:p14="http://schemas.microsoft.com/office/powerpoint/2010/main" xmlns="" val="36235849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F404710B-03C3-41D3-BB86-1DA9460FF25B}"/>
              </a:ext>
            </a:extLst>
          </p:cNvPr>
          <p:cNvSpPr>
            <a:spLocks noGrp="1"/>
          </p:cNvSpPr>
          <p:nvPr>
            <p:ph type="title"/>
          </p:nvPr>
        </p:nvSpPr>
        <p:spPr>
          <a:xfrm>
            <a:off x="838200" y="365126"/>
            <a:ext cx="10515600" cy="522770"/>
          </a:xfrm>
        </p:spPr>
        <p:txBody>
          <a:bodyPr>
            <a:normAutofit fontScale="90000"/>
          </a:bodyPr>
          <a:lstStyle/>
          <a:p>
            <a:pPr algn="ctr"/>
            <a:r>
              <a:rPr lang="tr-TR" dirty="0"/>
              <a:t>İslam Bilim ve Teknoloji Tarihi Müzesi</a:t>
            </a:r>
          </a:p>
        </p:txBody>
      </p:sp>
      <p:pic>
        <p:nvPicPr>
          <p:cNvPr id="5" name="Resim 4">
            <a:extLst>
              <a:ext uri="{FF2B5EF4-FFF2-40B4-BE49-F238E27FC236}">
                <a16:creationId xmlns="" xmlns:a16="http://schemas.microsoft.com/office/drawing/2014/main" id="{90736728-E65A-4DF5-AE00-450DF470AC79}"/>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524000" y="824946"/>
            <a:ext cx="8044070" cy="6033053"/>
          </a:xfrm>
          <a:prstGeom prst="rect">
            <a:avLst/>
          </a:prstGeom>
        </p:spPr>
      </p:pic>
    </p:spTree>
    <p:extLst>
      <p:ext uri="{BB962C8B-B14F-4D97-AF65-F5344CB8AC3E}">
        <p14:creationId xmlns:p14="http://schemas.microsoft.com/office/powerpoint/2010/main" xmlns="" val="37442603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F404710B-03C3-41D3-BB86-1DA9460FF25B}"/>
              </a:ext>
            </a:extLst>
          </p:cNvPr>
          <p:cNvSpPr>
            <a:spLocks noGrp="1"/>
          </p:cNvSpPr>
          <p:nvPr>
            <p:ph type="title"/>
          </p:nvPr>
        </p:nvSpPr>
        <p:spPr>
          <a:xfrm>
            <a:off x="838200" y="365126"/>
            <a:ext cx="10515600" cy="522770"/>
          </a:xfrm>
        </p:spPr>
        <p:txBody>
          <a:bodyPr>
            <a:normAutofit fontScale="90000"/>
          </a:bodyPr>
          <a:lstStyle/>
          <a:p>
            <a:pPr algn="ctr"/>
            <a:r>
              <a:rPr lang="tr-TR" dirty="0"/>
              <a:t>PANORAMA 1453</a:t>
            </a:r>
          </a:p>
        </p:txBody>
      </p:sp>
      <p:pic>
        <p:nvPicPr>
          <p:cNvPr id="4" name="Resim 3">
            <a:extLst>
              <a:ext uri="{FF2B5EF4-FFF2-40B4-BE49-F238E27FC236}">
                <a16:creationId xmlns="" xmlns:a16="http://schemas.microsoft.com/office/drawing/2014/main" id="{F9284184-B9C4-4B38-8B41-C39A6D0267B2}"/>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528762" y="892541"/>
            <a:ext cx="7959795" cy="5951171"/>
          </a:xfrm>
          <a:prstGeom prst="rect">
            <a:avLst/>
          </a:prstGeom>
        </p:spPr>
      </p:pic>
    </p:spTree>
    <p:extLst>
      <p:ext uri="{BB962C8B-B14F-4D97-AF65-F5344CB8AC3E}">
        <p14:creationId xmlns:p14="http://schemas.microsoft.com/office/powerpoint/2010/main" xmlns="" val="35923855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F404710B-03C3-41D3-BB86-1DA9460FF25B}"/>
              </a:ext>
            </a:extLst>
          </p:cNvPr>
          <p:cNvSpPr>
            <a:spLocks noGrp="1"/>
          </p:cNvSpPr>
          <p:nvPr>
            <p:ph type="title"/>
          </p:nvPr>
        </p:nvSpPr>
        <p:spPr>
          <a:xfrm>
            <a:off x="838200" y="365126"/>
            <a:ext cx="10515600" cy="522770"/>
          </a:xfrm>
        </p:spPr>
        <p:txBody>
          <a:bodyPr>
            <a:normAutofit fontScale="90000"/>
          </a:bodyPr>
          <a:lstStyle/>
          <a:p>
            <a:pPr algn="ctr"/>
            <a:r>
              <a:rPr lang="tr-TR" dirty="0"/>
              <a:t>UÇURTMA MÜZESİ</a:t>
            </a:r>
          </a:p>
        </p:txBody>
      </p:sp>
      <p:pic>
        <p:nvPicPr>
          <p:cNvPr id="5" name="Resim 4">
            <a:extLst>
              <a:ext uri="{FF2B5EF4-FFF2-40B4-BE49-F238E27FC236}">
                <a16:creationId xmlns="" xmlns:a16="http://schemas.microsoft.com/office/drawing/2014/main" id="{3E5F57DD-3A3B-45A2-A83C-D3EDCF3865CF}"/>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524000" y="824946"/>
            <a:ext cx="8044070" cy="6033053"/>
          </a:xfrm>
          <a:prstGeom prst="rect">
            <a:avLst/>
          </a:prstGeom>
        </p:spPr>
      </p:pic>
    </p:spTree>
    <p:extLst>
      <p:ext uri="{BB962C8B-B14F-4D97-AF65-F5344CB8AC3E}">
        <p14:creationId xmlns:p14="http://schemas.microsoft.com/office/powerpoint/2010/main" xmlns="" val="214909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14FB27EC-5028-4653-BDBE-2EBA1627103D}"/>
              </a:ext>
            </a:extLst>
          </p:cNvPr>
          <p:cNvSpPr>
            <a:spLocks noGrp="1"/>
          </p:cNvSpPr>
          <p:nvPr>
            <p:ph type="title"/>
          </p:nvPr>
        </p:nvSpPr>
        <p:spPr>
          <a:xfrm>
            <a:off x="838200" y="2631246"/>
            <a:ext cx="10515600" cy="1325563"/>
          </a:xfrm>
        </p:spPr>
        <p:txBody>
          <a:bodyPr/>
          <a:lstStyle/>
          <a:p>
            <a:r>
              <a:rPr lang="tr-TR" dirty="0"/>
              <a:t>                 BİLİM SANAT MERKEZLERİ</a:t>
            </a:r>
          </a:p>
        </p:txBody>
      </p:sp>
    </p:spTree>
    <p:extLst>
      <p:ext uri="{BB962C8B-B14F-4D97-AF65-F5344CB8AC3E}">
        <p14:creationId xmlns:p14="http://schemas.microsoft.com/office/powerpoint/2010/main" xmlns="" val="38790380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A3F84011-EC63-45C1-80B5-32619F73FCB3}"/>
              </a:ext>
            </a:extLst>
          </p:cNvPr>
          <p:cNvSpPr>
            <a:spLocks noGrp="1"/>
          </p:cNvSpPr>
          <p:nvPr>
            <p:ph type="title"/>
          </p:nvPr>
        </p:nvSpPr>
        <p:spPr>
          <a:xfrm>
            <a:off x="838200" y="365126"/>
            <a:ext cx="10515600" cy="668544"/>
          </a:xfrm>
        </p:spPr>
        <p:txBody>
          <a:bodyPr>
            <a:normAutofit fontScale="90000"/>
          </a:bodyPr>
          <a:lstStyle/>
          <a:p>
            <a:pPr algn="ctr"/>
            <a:r>
              <a:rPr lang="tr-TR" dirty="0" err="1"/>
              <a:t>Ataşehir</a:t>
            </a:r>
            <a:r>
              <a:rPr lang="tr-TR" dirty="0"/>
              <a:t> Bilim Sanat Merkezi</a:t>
            </a:r>
          </a:p>
        </p:txBody>
      </p:sp>
      <p:pic>
        <p:nvPicPr>
          <p:cNvPr id="5" name="Resim 4">
            <a:extLst>
              <a:ext uri="{FF2B5EF4-FFF2-40B4-BE49-F238E27FC236}">
                <a16:creationId xmlns="" xmlns:a16="http://schemas.microsoft.com/office/drawing/2014/main" id="{2220CA90-D656-46A6-8A19-B1B6528F075B}"/>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209778" y="1152207"/>
            <a:ext cx="9484725" cy="5142576"/>
          </a:xfrm>
          <a:prstGeom prst="rect">
            <a:avLst/>
          </a:prstGeom>
        </p:spPr>
      </p:pic>
    </p:spTree>
    <p:extLst>
      <p:ext uri="{BB962C8B-B14F-4D97-AF65-F5344CB8AC3E}">
        <p14:creationId xmlns:p14="http://schemas.microsoft.com/office/powerpoint/2010/main" xmlns="" val="10521379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A3F84011-EC63-45C1-80B5-32619F73FCB3}"/>
              </a:ext>
            </a:extLst>
          </p:cNvPr>
          <p:cNvSpPr>
            <a:spLocks noGrp="1"/>
          </p:cNvSpPr>
          <p:nvPr>
            <p:ph type="title"/>
          </p:nvPr>
        </p:nvSpPr>
        <p:spPr>
          <a:xfrm>
            <a:off x="838200" y="365126"/>
            <a:ext cx="10515600" cy="668544"/>
          </a:xfrm>
        </p:spPr>
        <p:txBody>
          <a:bodyPr>
            <a:normAutofit fontScale="90000"/>
          </a:bodyPr>
          <a:lstStyle/>
          <a:p>
            <a:pPr algn="ctr"/>
            <a:r>
              <a:rPr lang="tr-TR" dirty="0" err="1"/>
              <a:t>Başakşehir</a:t>
            </a:r>
            <a:r>
              <a:rPr lang="tr-TR" dirty="0"/>
              <a:t> Bilim Sanat Merkezi</a:t>
            </a:r>
          </a:p>
        </p:txBody>
      </p:sp>
      <p:pic>
        <p:nvPicPr>
          <p:cNvPr id="4" name="Resim 3">
            <a:extLst>
              <a:ext uri="{FF2B5EF4-FFF2-40B4-BE49-F238E27FC236}">
                <a16:creationId xmlns="" xmlns:a16="http://schemas.microsoft.com/office/drawing/2014/main" id="{EF847212-2772-4BEB-B603-5228E7817974}"/>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94571" y="1171260"/>
            <a:ext cx="10799133" cy="5468079"/>
          </a:xfrm>
          <a:prstGeom prst="rect">
            <a:avLst/>
          </a:prstGeom>
        </p:spPr>
      </p:pic>
    </p:spTree>
    <p:extLst>
      <p:ext uri="{BB962C8B-B14F-4D97-AF65-F5344CB8AC3E}">
        <p14:creationId xmlns:p14="http://schemas.microsoft.com/office/powerpoint/2010/main" xmlns="" val="11868214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A3F84011-EC63-45C1-80B5-32619F73FCB3}"/>
              </a:ext>
            </a:extLst>
          </p:cNvPr>
          <p:cNvSpPr>
            <a:spLocks noGrp="1"/>
          </p:cNvSpPr>
          <p:nvPr>
            <p:ph type="title"/>
          </p:nvPr>
        </p:nvSpPr>
        <p:spPr>
          <a:xfrm>
            <a:off x="838200" y="365126"/>
            <a:ext cx="10515600" cy="668544"/>
          </a:xfrm>
        </p:spPr>
        <p:txBody>
          <a:bodyPr>
            <a:normAutofit fontScale="90000"/>
          </a:bodyPr>
          <a:lstStyle/>
          <a:p>
            <a:pPr algn="ctr"/>
            <a:r>
              <a:rPr lang="tr-TR" dirty="0"/>
              <a:t>Beşiktaş Bilim Sanat Merkezi</a:t>
            </a:r>
          </a:p>
        </p:txBody>
      </p:sp>
      <p:pic>
        <p:nvPicPr>
          <p:cNvPr id="5" name="Resim 4">
            <a:extLst>
              <a:ext uri="{FF2B5EF4-FFF2-40B4-BE49-F238E27FC236}">
                <a16:creationId xmlns="" xmlns:a16="http://schemas.microsoft.com/office/drawing/2014/main" id="{97B25926-A5CD-45AE-BAF1-260B54E6D874}"/>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86678" y="1161733"/>
            <a:ext cx="9872870" cy="5331141"/>
          </a:xfrm>
          <a:prstGeom prst="rect">
            <a:avLst/>
          </a:prstGeom>
        </p:spPr>
      </p:pic>
    </p:spTree>
    <p:extLst>
      <p:ext uri="{BB962C8B-B14F-4D97-AF65-F5344CB8AC3E}">
        <p14:creationId xmlns:p14="http://schemas.microsoft.com/office/powerpoint/2010/main" xmlns="" val="37095716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A3F84011-EC63-45C1-80B5-32619F73FCB3}"/>
              </a:ext>
            </a:extLst>
          </p:cNvPr>
          <p:cNvSpPr>
            <a:spLocks noGrp="1"/>
          </p:cNvSpPr>
          <p:nvPr>
            <p:ph type="title"/>
          </p:nvPr>
        </p:nvSpPr>
        <p:spPr>
          <a:xfrm>
            <a:off x="119269" y="365126"/>
            <a:ext cx="11834191" cy="668544"/>
          </a:xfrm>
        </p:spPr>
        <p:txBody>
          <a:bodyPr>
            <a:normAutofit fontScale="90000"/>
          </a:bodyPr>
          <a:lstStyle/>
          <a:p>
            <a:pPr algn="ctr"/>
            <a:r>
              <a:rPr lang="tr-TR" dirty="0"/>
              <a:t>Bahçelievler İstanbul Ticaret Odası  Bilim Sanat Merkezi</a:t>
            </a:r>
          </a:p>
        </p:txBody>
      </p:sp>
      <p:pic>
        <p:nvPicPr>
          <p:cNvPr id="4" name="Resim 3">
            <a:extLst>
              <a:ext uri="{FF2B5EF4-FFF2-40B4-BE49-F238E27FC236}">
                <a16:creationId xmlns="" xmlns:a16="http://schemas.microsoft.com/office/drawing/2014/main" id="{5D13C10C-D441-4E6E-9C4C-F289A0439F37}"/>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226365" y="1123628"/>
            <a:ext cx="8197429" cy="5603892"/>
          </a:xfrm>
          <a:prstGeom prst="rect">
            <a:avLst/>
          </a:prstGeom>
        </p:spPr>
      </p:pic>
    </p:spTree>
    <p:extLst>
      <p:ext uri="{BB962C8B-B14F-4D97-AF65-F5344CB8AC3E}">
        <p14:creationId xmlns:p14="http://schemas.microsoft.com/office/powerpoint/2010/main" xmlns="" val="486213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A3F84011-EC63-45C1-80B5-32619F73FCB3}"/>
              </a:ext>
            </a:extLst>
          </p:cNvPr>
          <p:cNvSpPr>
            <a:spLocks noGrp="1"/>
          </p:cNvSpPr>
          <p:nvPr>
            <p:ph type="title"/>
          </p:nvPr>
        </p:nvSpPr>
        <p:spPr>
          <a:xfrm>
            <a:off x="119269" y="365126"/>
            <a:ext cx="11834191" cy="668544"/>
          </a:xfrm>
        </p:spPr>
        <p:txBody>
          <a:bodyPr>
            <a:normAutofit fontScale="90000"/>
          </a:bodyPr>
          <a:lstStyle/>
          <a:p>
            <a:pPr algn="ctr"/>
            <a:r>
              <a:rPr lang="tr-TR" dirty="0" err="1"/>
              <a:t>Sultangazi</a:t>
            </a:r>
            <a:r>
              <a:rPr lang="tr-TR" dirty="0"/>
              <a:t> Bilim Sanat Merkezi</a:t>
            </a:r>
          </a:p>
        </p:txBody>
      </p:sp>
      <p:pic>
        <p:nvPicPr>
          <p:cNvPr id="5" name="Resim 4">
            <a:extLst>
              <a:ext uri="{FF2B5EF4-FFF2-40B4-BE49-F238E27FC236}">
                <a16:creationId xmlns="" xmlns:a16="http://schemas.microsoft.com/office/drawing/2014/main" id="{2C225053-E401-450A-BECA-04DAEDF61C9E}"/>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90313" y="1285576"/>
            <a:ext cx="9870723" cy="5207298"/>
          </a:xfrm>
          <a:prstGeom prst="rect">
            <a:avLst/>
          </a:prstGeom>
        </p:spPr>
      </p:pic>
    </p:spTree>
    <p:extLst>
      <p:ext uri="{BB962C8B-B14F-4D97-AF65-F5344CB8AC3E}">
        <p14:creationId xmlns:p14="http://schemas.microsoft.com/office/powerpoint/2010/main" xmlns="" val="38436325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82A52DBB-0FFF-4018-AF8C-9C51389CFD2C}"/>
              </a:ext>
            </a:extLst>
          </p:cNvPr>
          <p:cNvSpPr>
            <a:spLocks noGrp="1"/>
          </p:cNvSpPr>
          <p:nvPr>
            <p:ph type="ctrTitle"/>
          </p:nvPr>
        </p:nvSpPr>
        <p:spPr>
          <a:xfrm>
            <a:off x="1696279" y="530847"/>
            <a:ext cx="9144000" cy="1064246"/>
          </a:xfrm>
        </p:spPr>
        <p:txBody>
          <a:bodyPr>
            <a:normAutofit/>
          </a:bodyPr>
          <a:lstStyle/>
          <a:p>
            <a:r>
              <a:rPr lang="tr-TR" dirty="0">
                <a:solidFill>
                  <a:srgbClr val="FF0000"/>
                </a:solidFill>
              </a:rPr>
              <a:t>Okul Dışı Öğrenme Ortamları</a:t>
            </a:r>
          </a:p>
        </p:txBody>
      </p:sp>
      <p:sp>
        <p:nvSpPr>
          <p:cNvPr id="3" name="Alt Başlık 2">
            <a:extLst>
              <a:ext uri="{FF2B5EF4-FFF2-40B4-BE49-F238E27FC236}">
                <a16:creationId xmlns="" xmlns:a16="http://schemas.microsoft.com/office/drawing/2014/main" id="{355853AB-6891-430C-9478-E744CBB91A08}"/>
              </a:ext>
            </a:extLst>
          </p:cNvPr>
          <p:cNvSpPr>
            <a:spLocks noGrp="1"/>
          </p:cNvSpPr>
          <p:nvPr>
            <p:ph type="subTitle" idx="1"/>
          </p:nvPr>
        </p:nvSpPr>
        <p:spPr>
          <a:xfrm>
            <a:off x="1524000" y="1696278"/>
            <a:ext cx="9144000" cy="4373218"/>
          </a:xfrm>
        </p:spPr>
        <p:txBody>
          <a:bodyPr>
            <a:normAutofit lnSpcReduction="10000"/>
          </a:bodyPr>
          <a:lstStyle/>
          <a:p>
            <a:pPr algn="l"/>
            <a:r>
              <a:rPr lang="tr-TR" sz="2800" dirty="0">
                <a:latin typeface="Tahoma" panose="020B0604030504040204" pitchFamily="34" charset="0"/>
                <a:ea typeface="Tahoma" panose="020B0604030504040204" pitchFamily="34" charset="0"/>
                <a:cs typeface="Tahoma" panose="020B0604030504040204" pitchFamily="34" charset="0"/>
              </a:rPr>
              <a:t>Eğitim ve öğretim faaliyetlerinin gerçekleştirilebileceği; müzeler, </a:t>
            </a:r>
          </a:p>
          <a:p>
            <a:pPr algn="l"/>
            <a:r>
              <a:rPr lang="tr-TR" sz="2800" dirty="0">
                <a:latin typeface="Tahoma" panose="020B0604030504040204" pitchFamily="34" charset="0"/>
                <a:ea typeface="Tahoma" panose="020B0604030504040204" pitchFamily="34" charset="0"/>
                <a:cs typeface="Tahoma" panose="020B0604030504040204" pitchFamily="34" charset="0"/>
              </a:rPr>
              <a:t>bilim merkezleri, </a:t>
            </a:r>
          </a:p>
          <a:p>
            <a:pPr algn="l"/>
            <a:r>
              <a:rPr lang="tr-TR" sz="2800" dirty="0">
                <a:latin typeface="Tahoma" panose="020B0604030504040204" pitchFamily="34" charset="0"/>
                <a:ea typeface="Tahoma" panose="020B0604030504040204" pitchFamily="34" charset="0"/>
                <a:cs typeface="Tahoma" panose="020B0604030504040204" pitchFamily="34" charset="0"/>
              </a:rPr>
              <a:t>sanat merkezleri, </a:t>
            </a:r>
          </a:p>
          <a:p>
            <a:pPr algn="l"/>
            <a:r>
              <a:rPr lang="tr-TR" sz="2800" dirty="0">
                <a:latin typeface="Tahoma" panose="020B0604030504040204" pitchFamily="34" charset="0"/>
                <a:ea typeface="Tahoma" panose="020B0604030504040204" pitchFamily="34" charset="0"/>
                <a:cs typeface="Tahoma" panose="020B0604030504040204" pitchFamily="34" charset="0"/>
              </a:rPr>
              <a:t>tarihi ve kültürel mekanlar, </a:t>
            </a:r>
          </a:p>
          <a:p>
            <a:pPr algn="l"/>
            <a:r>
              <a:rPr lang="tr-TR" sz="2800" dirty="0">
                <a:latin typeface="Tahoma" panose="020B0604030504040204" pitchFamily="34" charset="0"/>
                <a:ea typeface="Tahoma" panose="020B0604030504040204" pitchFamily="34" charset="0"/>
                <a:cs typeface="Tahoma" panose="020B0604030504040204" pitchFamily="34" charset="0"/>
              </a:rPr>
              <a:t>kütüphaneler, </a:t>
            </a:r>
          </a:p>
          <a:p>
            <a:pPr algn="l"/>
            <a:r>
              <a:rPr lang="tr-TR" sz="2800" dirty="0">
                <a:latin typeface="Tahoma" panose="020B0604030504040204" pitchFamily="34" charset="0"/>
                <a:ea typeface="Tahoma" panose="020B0604030504040204" pitchFamily="34" charset="0"/>
                <a:cs typeface="Tahoma" panose="020B0604030504040204" pitchFamily="34" charset="0"/>
              </a:rPr>
              <a:t>doğal sit alanları ve ören yerleri, </a:t>
            </a:r>
          </a:p>
          <a:p>
            <a:pPr algn="l"/>
            <a:r>
              <a:rPr lang="tr-TR" sz="2800" dirty="0">
                <a:latin typeface="Tahoma" panose="020B0604030504040204" pitchFamily="34" charset="0"/>
                <a:ea typeface="Tahoma" panose="020B0604030504040204" pitchFamily="34" charset="0"/>
                <a:cs typeface="Tahoma" panose="020B0604030504040204" pitchFamily="34" charset="0"/>
              </a:rPr>
              <a:t>teknoparklar, ziyarete açık endüstriyel kuruluşlar, ,</a:t>
            </a:r>
          </a:p>
          <a:p>
            <a:pPr algn="l"/>
            <a:r>
              <a:rPr lang="tr-TR" sz="2800" dirty="0">
                <a:latin typeface="Tahoma" panose="020B0604030504040204" pitchFamily="34" charset="0"/>
                <a:ea typeface="Tahoma" panose="020B0604030504040204" pitchFamily="34" charset="0"/>
                <a:cs typeface="Tahoma" panose="020B0604030504040204" pitchFamily="34" charset="0"/>
              </a:rPr>
              <a:t>Okul Dışı Öğrenme Ortamlarıdır.</a:t>
            </a:r>
          </a:p>
          <a:p>
            <a:endParaRPr lang="tr-TR" dirty="0"/>
          </a:p>
        </p:txBody>
      </p:sp>
    </p:spTree>
    <p:extLst>
      <p:ext uri="{BB962C8B-B14F-4D97-AF65-F5344CB8AC3E}">
        <p14:creationId xmlns:p14="http://schemas.microsoft.com/office/powerpoint/2010/main" xmlns="" val="9095573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EDA9A284-BBAD-4D3F-91FF-106EA890CC6D}"/>
              </a:ext>
            </a:extLst>
          </p:cNvPr>
          <p:cNvSpPr>
            <a:spLocks noGrp="1"/>
          </p:cNvSpPr>
          <p:nvPr>
            <p:ph type="title"/>
          </p:nvPr>
        </p:nvSpPr>
        <p:spPr>
          <a:xfrm>
            <a:off x="1434548" y="2186610"/>
            <a:ext cx="10515600" cy="1905172"/>
          </a:xfrm>
        </p:spPr>
        <p:txBody>
          <a:bodyPr/>
          <a:lstStyle/>
          <a:p>
            <a:r>
              <a:rPr lang="tr-TR" dirty="0"/>
              <a:t>               Sanat Akademileri</a:t>
            </a:r>
          </a:p>
        </p:txBody>
      </p:sp>
    </p:spTree>
    <p:extLst>
      <p:ext uri="{BB962C8B-B14F-4D97-AF65-F5344CB8AC3E}">
        <p14:creationId xmlns:p14="http://schemas.microsoft.com/office/powerpoint/2010/main" xmlns="" val="32293328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8C0CF010-D141-49F8-940C-EA64155ED405}"/>
              </a:ext>
            </a:extLst>
          </p:cNvPr>
          <p:cNvSpPr>
            <a:spLocks noGrp="1"/>
          </p:cNvSpPr>
          <p:nvPr>
            <p:ph type="title"/>
          </p:nvPr>
        </p:nvSpPr>
        <p:spPr/>
        <p:txBody>
          <a:bodyPr/>
          <a:lstStyle/>
          <a:p>
            <a:pPr algn="ctr"/>
            <a:r>
              <a:rPr lang="tr-TR" dirty="0" err="1"/>
              <a:t>Başakşehir</a:t>
            </a:r>
            <a:r>
              <a:rPr lang="tr-TR" dirty="0"/>
              <a:t> Sanat Akademisi</a:t>
            </a:r>
          </a:p>
        </p:txBody>
      </p:sp>
      <p:pic>
        <p:nvPicPr>
          <p:cNvPr id="5" name="Resim 4">
            <a:extLst>
              <a:ext uri="{FF2B5EF4-FFF2-40B4-BE49-F238E27FC236}">
                <a16:creationId xmlns="" xmlns:a16="http://schemas.microsoft.com/office/drawing/2014/main" id="{997402BC-0BD7-40F2-BFAC-9D1F56A6AF97}"/>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96348" y="1409417"/>
            <a:ext cx="10757452" cy="5216669"/>
          </a:xfrm>
          <a:prstGeom prst="rect">
            <a:avLst/>
          </a:prstGeom>
        </p:spPr>
      </p:pic>
    </p:spTree>
    <p:extLst>
      <p:ext uri="{BB962C8B-B14F-4D97-AF65-F5344CB8AC3E}">
        <p14:creationId xmlns:p14="http://schemas.microsoft.com/office/powerpoint/2010/main" xmlns="" val="718139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8C0CF010-D141-49F8-940C-EA64155ED405}"/>
              </a:ext>
            </a:extLst>
          </p:cNvPr>
          <p:cNvSpPr>
            <a:spLocks noGrp="1"/>
          </p:cNvSpPr>
          <p:nvPr>
            <p:ph type="title"/>
          </p:nvPr>
        </p:nvSpPr>
        <p:spPr>
          <a:xfrm>
            <a:off x="838200" y="88351"/>
            <a:ext cx="10515600" cy="1325563"/>
          </a:xfrm>
        </p:spPr>
        <p:txBody>
          <a:bodyPr/>
          <a:lstStyle/>
          <a:p>
            <a:pPr algn="ctr"/>
            <a:r>
              <a:rPr lang="tr-TR" dirty="0"/>
              <a:t>Gaziosmanpaşa Sanat Akademisi</a:t>
            </a:r>
          </a:p>
        </p:txBody>
      </p:sp>
      <p:pic>
        <p:nvPicPr>
          <p:cNvPr id="4" name="Resim 3">
            <a:extLst>
              <a:ext uri="{FF2B5EF4-FFF2-40B4-BE49-F238E27FC236}">
                <a16:creationId xmlns="" xmlns:a16="http://schemas.microsoft.com/office/drawing/2014/main" id="{08B51ACA-0886-4EF4-B13C-A2E46048B300}"/>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8200" y="1166496"/>
            <a:ext cx="10144656" cy="5603153"/>
          </a:xfrm>
          <a:prstGeom prst="rect">
            <a:avLst/>
          </a:prstGeom>
        </p:spPr>
      </p:pic>
    </p:spTree>
    <p:extLst>
      <p:ext uri="{BB962C8B-B14F-4D97-AF65-F5344CB8AC3E}">
        <p14:creationId xmlns:p14="http://schemas.microsoft.com/office/powerpoint/2010/main" xmlns="" val="35708943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8C0CF010-D141-49F8-940C-EA64155ED405}"/>
              </a:ext>
            </a:extLst>
          </p:cNvPr>
          <p:cNvSpPr>
            <a:spLocks noGrp="1"/>
          </p:cNvSpPr>
          <p:nvPr>
            <p:ph type="title"/>
          </p:nvPr>
        </p:nvSpPr>
        <p:spPr>
          <a:xfrm>
            <a:off x="838200" y="88351"/>
            <a:ext cx="10515600" cy="1325563"/>
          </a:xfrm>
        </p:spPr>
        <p:txBody>
          <a:bodyPr/>
          <a:lstStyle/>
          <a:p>
            <a:pPr algn="ctr"/>
            <a:r>
              <a:rPr lang="tr-TR" dirty="0"/>
              <a:t>Fatih </a:t>
            </a:r>
            <a:r>
              <a:rPr lang="tr-TR" dirty="0" err="1"/>
              <a:t>Sulukule</a:t>
            </a:r>
            <a:r>
              <a:rPr lang="tr-TR" dirty="0"/>
              <a:t> Sanat Akademisi</a:t>
            </a:r>
          </a:p>
        </p:txBody>
      </p:sp>
      <p:pic>
        <p:nvPicPr>
          <p:cNvPr id="5" name="Resim 4">
            <a:extLst>
              <a:ext uri="{FF2B5EF4-FFF2-40B4-BE49-F238E27FC236}">
                <a16:creationId xmlns="" xmlns:a16="http://schemas.microsoft.com/office/drawing/2014/main" id="{2F8987CD-CCD8-47B1-9BE0-85BB682CF0DC}"/>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823441" y="1009312"/>
            <a:ext cx="8545118" cy="4839375"/>
          </a:xfrm>
          <a:prstGeom prst="rect">
            <a:avLst/>
          </a:prstGeom>
        </p:spPr>
      </p:pic>
    </p:spTree>
    <p:extLst>
      <p:ext uri="{BB962C8B-B14F-4D97-AF65-F5344CB8AC3E}">
        <p14:creationId xmlns:p14="http://schemas.microsoft.com/office/powerpoint/2010/main" xmlns="" val="25886543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BE601EF0-D66B-47F4-BF87-0344BB40B633}"/>
              </a:ext>
            </a:extLst>
          </p:cNvPr>
          <p:cNvSpPr>
            <a:spLocks noGrp="1"/>
          </p:cNvSpPr>
          <p:nvPr>
            <p:ph type="title"/>
          </p:nvPr>
        </p:nvSpPr>
        <p:spPr>
          <a:xfrm>
            <a:off x="1235765" y="2766218"/>
            <a:ext cx="10515600" cy="1325563"/>
          </a:xfrm>
        </p:spPr>
        <p:txBody>
          <a:bodyPr/>
          <a:lstStyle/>
          <a:p>
            <a:pPr algn="ctr"/>
            <a:r>
              <a:rPr lang="tr-TR" dirty="0"/>
              <a:t>Tarihi ve Kültürel Mekanlar</a:t>
            </a:r>
          </a:p>
        </p:txBody>
      </p:sp>
    </p:spTree>
    <p:extLst>
      <p:ext uri="{BB962C8B-B14F-4D97-AF65-F5344CB8AC3E}">
        <p14:creationId xmlns:p14="http://schemas.microsoft.com/office/powerpoint/2010/main" xmlns="" val="21458525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8DA02D82-1831-4E7E-925C-45EB2984F7DD}"/>
              </a:ext>
            </a:extLst>
          </p:cNvPr>
          <p:cNvSpPr>
            <a:spLocks noGrp="1"/>
          </p:cNvSpPr>
          <p:nvPr>
            <p:ph type="title"/>
          </p:nvPr>
        </p:nvSpPr>
        <p:spPr/>
        <p:txBody>
          <a:bodyPr/>
          <a:lstStyle/>
          <a:p>
            <a:pPr algn="ctr"/>
            <a:r>
              <a:rPr lang="tr-TR" dirty="0"/>
              <a:t>Adile-Sultan-</a:t>
            </a:r>
            <a:r>
              <a:rPr lang="tr-TR" dirty="0" err="1"/>
              <a:t>Kasri</a:t>
            </a:r>
            <a:r>
              <a:rPr lang="tr-TR" dirty="0"/>
              <a:t>-</a:t>
            </a:r>
            <a:r>
              <a:rPr lang="tr-TR" dirty="0" err="1"/>
              <a:t>Istanbul</a:t>
            </a:r>
            <a:endParaRPr lang="tr-TR" dirty="0"/>
          </a:p>
        </p:txBody>
      </p:sp>
      <p:pic>
        <p:nvPicPr>
          <p:cNvPr id="5" name="Resim 4">
            <a:extLst>
              <a:ext uri="{FF2B5EF4-FFF2-40B4-BE49-F238E27FC236}">
                <a16:creationId xmlns="" xmlns:a16="http://schemas.microsoft.com/office/drawing/2014/main" id="{2E15F393-1A22-4315-BCFB-FB945A6E1D3B}"/>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73427" y="1379053"/>
            <a:ext cx="9223512" cy="5113821"/>
          </a:xfrm>
          <a:prstGeom prst="rect">
            <a:avLst/>
          </a:prstGeom>
        </p:spPr>
      </p:pic>
    </p:spTree>
    <p:extLst>
      <p:ext uri="{BB962C8B-B14F-4D97-AF65-F5344CB8AC3E}">
        <p14:creationId xmlns:p14="http://schemas.microsoft.com/office/powerpoint/2010/main" xmlns="" val="19584102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8DA02D82-1831-4E7E-925C-45EB2984F7DD}"/>
              </a:ext>
            </a:extLst>
          </p:cNvPr>
          <p:cNvSpPr>
            <a:spLocks noGrp="1"/>
          </p:cNvSpPr>
          <p:nvPr>
            <p:ph type="title"/>
          </p:nvPr>
        </p:nvSpPr>
        <p:spPr/>
        <p:txBody>
          <a:bodyPr/>
          <a:lstStyle/>
          <a:p>
            <a:pPr algn="ctr"/>
            <a:r>
              <a:rPr lang="tr-TR" dirty="0"/>
              <a:t>Anadolu Hisarı</a:t>
            </a:r>
          </a:p>
        </p:txBody>
      </p:sp>
      <p:pic>
        <p:nvPicPr>
          <p:cNvPr id="4" name="Resim 3">
            <a:extLst>
              <a:ext uri="{FF2B5EF4-FFF2-40B4-BE49-F238E27FC236}">
                <a16:creationId xmlns="" xmlns:a16="http://schemas.microsoft.com/office/drawing/2014/main" id="{5A69839E-9483-4FE5-B86F-B6C81E3A0DE9}"/>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286000" y="1577837"/>
            <a:ext cx="7620000" cy="4762500"/>
          </a:xfrm>
          <a:prstGeom prst="rect">
            <a:avLst/>
          </a:prstGeom>
        </p:spPr>
      </p:pic>
    </p:spTree>
    <p:extLst>
      <p:ext uri="{BB962C8B-B14F-4D97-AF65-F5344CB8AC3E}">
        <p14:creationId xmlns:p14="http://schemas.microsoft.com/office/powerpoint/2010/main" xmlns="" val="12916055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8DA02D82-1831-4E7E-925C-45EB2984F7DD}"/>
              </a:ext>
            </a:extLst>
          </p:cNvPr>
          <p:cNvSpPr>
            <a:spLocks noGrp="1"/>
          </p:cNvSpPr>
          <p:nvPr>
            <p:ph type="title"/>
          </p:nvPr>
        </p:nvSpPr>
        <p:spPr/>
        <p:txBody>
          <a:bodyPr/>
          <a:lstStyle/>
          <a:p>
            <a:pPr algn="ctr"/>
            <a:r>
              <a:rPr lang="tr-TR" dirty="0"/>
              <a:t>Aya-Yorgi-</a:t>
            </a:r>
            <a:r>
              <a:rPr lang="tr-TR" dirty="0" err="1"/>
              <a:t>Manastiri</a:t>
            </a:r>
            <a:endParaRPr lang="tr-TR" dirty="0"/>
          </a:p>
        </p:txBody>
      </p:sp>
      <p:pic>
        <p:nvPicPr>
          <p:cNvPr id="5" name="Resim 4">
            <a:extLst>
              <a:ext uri="{FF2B5EF4-FFF2-40B4-BE49-F238E27FC236}">
                <a16:creationId xmlns="" xmlns:a16="http://schemas.microsoft.com/office/drawing/2014/main" id="{A2D9ADB7-D310-45A8-AF79-F7419C260629}"/>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286000" y="1690688"/>
            <a:ext cx="7620000" cy="4762500"/>
          </a:xfrm>
          <a:prstGeom prst="rect">
            <a:avLst/>
          </a:prstGeom>
        </p:spPr>
      </p:pic>
    </p:spTree>
    <p:extLst>
      <p:ext uri="{BB962C8B-B14F-4D97-AF65-F5344CB8AC3E}">
        <p14:creationId xmlns:p14="http://schemas.microsoft.com/office/powerpoint/2010/main" xmlns="" val="32512946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8DA02D82-1831-4E7E-925C-45EB2984F7DD}"/>
              </a:ext>
            </a:extLst>
          </p:cNvPr>
          <p:cNvSpPr>
            <a:spLocks noGrp="1"/>
          </p:cNvSpPr>
          <p:nvPr>
            <p:ph type="title"/>
          </p:nvPr>
        </p:nvSpPr>
        <p:spPr/>
        <p:txBody>
          <a:bodyPr/>
          <a:lstStyle/>
          <a:p>
            <a:pPr algn="ctr"/>
            <a:r>
              <a:rPr lang="tr-TR" dirty="0"/>
              <a:t>Galata Kulesi</a:t>
            </a:r>
          </a:p>
        </p:txBody>
      </p:sp>
      <p:pic>
        <p:nvPicPr>
          <p:cNvPr id="4" name="Resim 3">
            <a:extLst>
              <a:ext uri="{FF2B5EF4-FFF2-40B4-BE49-F238E27FC236}">
                <a16:creationId xmlns="" xmlns:a16="http://schemas.microsoft.com/office/drawing/2014/main" id="{D336A8D9-A6BB-4A41-88B2-D499F8587937}"/>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272209" y="1365801"/>
            <a:ext cx="9501807" cy="5260285"/>
          </a:xfrm>
          <a:prstGeom prst="rect">
            <a:avLst/>
          </a:prstGeom>
        </p:spPr>
      </p:pic>
    </p:spTree>
    <p:extLst>
      <p:ext uri="{BB962C8B-B14F-4D97-AF65-F5344CB8AC3E}">
        <p14:creationId xmlns:p14="http://schemas.microsoft.com/office/powerpoint/2010/main" xmlns="" val="1865188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8DA02D82-1831-4E7E-925C-45EB2984F7DD}"/>
              </a:ext>
            </a:extLst>
          </p:cNvPr>
          <p:cNvSpPr>
            <a:spLocks noGrp="1"/>
          </p:cNvSpPr>
          <p:nvPr>
            <p:ph type="title"/>
          </p:nvPr>
        </p:nvSpPr>
        <p:spPr>
          <a:xfrm>
            <a:off x="838200" y="0"/>
            <a:ext cx="10515600" cy="1325563"/>
          </a:xfrm>
        </p:spPr>
        <p:txBody>
          <a:bodyPr/>
          <a:lstStyle/>
          <a:p>
            <a:pPr algn="ctr"/>
            <a:r>
              <a:rPr lang="tr-TR" dirty="0"/>
              <a:t>Haydarpaşa Tren Garı</a:t>
            </a:r>
          </a:p>
        </p:txBody>
      </p:sp>
      <p:pic>
        <p:nvPicPr>
          <p:cNvPr id="5" name="Resim 4">
            <a:extLst>
              <a:ext uri="{FF2B5EF4-FFF2-40B4-BE49-F238E27FC236}">
                <a16:creationId xmlns="" xmlns:a16="http://schemas.microsoft.com/office/drawing/2014/main" id="{94A1DE15-BBDA-4725-A85D-1170B5291345}"/>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311965" y="1047750"/>
            <a:ext cx="9276522" cy="5339798"/>
          </a:xfrm>
          <a:prstGeom prst="rect">
            <a:avLst/>
          </a:prstGeom>
        </p:spPr>
      </p:pic>
    </p:spTree>
    <p:extLst>
      <p:ext uri="{BB962C8B-B14F-4D97-AF65-F5344CB8AC3E}">
        <p14:creationId xmlns:p14="http://schemas.microsoft.com/office/powerpoint/2010/main" xmlns="" val="28208021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5E0732D8-AFEF-4F6B-9B1B-AE37DC26C63D}"/>
              </a:ext>
            </a:extLst>
          </p:cNvPr>
          <p:cNvSpPr>
            <a:spLocks noGrp="1"/>
          </p:cNvSpPr>
          <p:nvPr>
            <p:ph idx="1"/>
          </p:nvPr>
        </p:nvSpPr>
        <p:spPr/>
        <p:txBody>
          <a:bodyPr/>
          <a:lstStyle/>
          <a:p>
            <a:r>
              <a:rPr lang="tr-TR" dirty="0"/>
              <a:t>2023 Eğitim </a:t>
            </a:r>
            <a:r>
              <a:rPr lang="tr-TR" dirty="0" err="1"/>
              <a:t>Vizyonu"nda</a:t>
            </a:r>
            <a:r>
              <a:rPr lang="tr-TR" dirty="0"/>
              <a:t> Temel Eğitim Temasında yer alan Yenilikçi Uygulamalara İmkan Sağlanacak" şeklindeki 2. Hedefin 2. Eyleminde; "Okulların, bölgelerindeki bilim merkezleri, müzeler, sanat merkezleri, teknoparklar ve üniversitelerle iş birlikleri artırılacaktır." denilmekte ve Ortaöğretim Temasında yer alan "Akademik Bilginin Beceriye Dönüşmesi Sağlanacak" şeklindeki 2. Hedefin 3. Eyleminde ise; "Doğal, tarihi ve kültürel mekanlar ile bilim-sanat merkezleri ve müzeler gibi okul dışı öğrenme ortamlarının, </a:t>
            </a:r>
            <a:r>
              <a:rPr lang="tr-TR" dirty="0" err="1"/>
              <a:t>müfredatlarda</a:t>
            </a:r>
            <a:r>
              <a:rPr lang="tr-TR" dirty="0"/>
              <a:t> yer alan kazanımlar doğrultusunda daha etkili kullanılması sağlanacaktır." denilmektedir.</a:t>
            </a:r>
          </a:p>
          <a:p>
            <a:endParaRPr lang="tr-TR" dirty="0"/>
          </a:p>
        </p:txBody>
      </p:sp>
    </p:spTree>
    <p:extLst>
      <p:ext uri="{BB962C8B-B14F-4D97-AF65-F5344CB8AC3E}">
        <p14:creationId xmlns:p14="http://schemas.microsoft.com/office/powerpoint/2010/main" xmlns="" val="31330721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8DA02D82-1831-4E7E-925C-45EB2984F7DD}"/>
              </a:ext>
            </a:extLst>
          </p:cNvPr>
          <p:cNvSpPr>
            <a:spLocks noGrp="1"/>
          </p:cNvSpPr>
          <p:nvPr>
            <p:ph type="title"/>
          </p:nvPr>
        </p:nvSpPr>
        <p:spPr>
          <a:xfrm>
            <a:off x="838200" y="0"/>
            <a:ext cx="10515600" cy="1325563"/>
          </a:xfrm>
        </p:spPr>
        <p:txBody>
          <a:bodyPr/>
          <a:lstStyle/>
          <a:p>
            <a:pPr algn="ctr"/>
            <a:r>
              <a:rPr lang="tr-TR" dirty="0"/>
              <a:t>Heybeli Ada Ruhban Okulu</a:t>
            </a:r>
          </a:p>
        </p:txBody>
      </p:sp>
      <p:pic>
        <p:nvPicPr>
          <p:cNvPr id="4" name="Resim 3">
            <a:extLst>
              <a:ext uri="{FF2B5EF4-FFF2-40B4-BE49-F238E27FC236}">
                <a16:creationId xmlns="" xmlns:a16="http://schemas.microsoft.com/office/drawing/2014/main" id="{DC40C888-C5EA-459B-80D0-2AA8D7EBC6CA}"/>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470991" y="1047750"/>
            <a:ext cx="9236766" cy="5353050"/>
          </a:xfrm>
          <a:prstGeom prst="rect">
            <a:avLst/>
          </a:prstGeom>
        </p:spPr>
      </p:pic>
    </p:spTree>
    <p:extLst>
      <p:ext uri="{BB962C8B-B14F-4D97-AF65-F5344CB8AC3E}">
        <p14:creationId xmlns:p14="http://schemas.microsoft.com/office/powerpoint/2010/main" xmlns="" val="40596108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8DA02D82-1831-4E7E-925C-45EB2984F7DD}"/>
              </a:ext>
            </a:extLst>
          </p:cNvPr>
          <p:cNvSpPr>
            <a:spLocks noGrp="1"/>
          </p:cNvSpPr>
          <p:nvPr>
            <p:ph type="title"/>
          </p:nvPr>
        </p:nvSpPr>
        <p:spPr>
          <a:xfrm>
            <a:off x="838200" y="0"/>
            <a:ext cx="10515600" cy="1325563"/>
          </a:xfrm>
        </p:spPr>
        <p:txBody>
          <a:bodyPr/>
          <a:lstStyle/>
          <a:p>
            <a:pPr algn="ctr"/>
            <a:r>
              <a:rPr lang="tr-TR" dirty="0"/>
              <a:t>Kapalı Çarşı</a:t>
            </a:r>
          </a:p>
        </p:txBody>
      </p:sp>
      <p:pic>
        <p:nvPicPr>
          <p:cNvPr id="5" name="Resim 4">
            <a:extLst>
              <a:ext uri="{FF2B5EF4-FFF2-40B4-BE49-F238E27FC236}">
                <a16:creationId xmlns="" xmlns:a16="http://schemas.microsoft.com/office/drawing/2014/main" id="{10C8C3D8-5781-4BFC-8ED8-D8760C33C5D2}"/>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166191" y="1052512"/>
            <a:ext cx="9621079" cy="5507314"/>
          </a:xfrm>
          <a:prstGeom prst="rect">
            <a:avLst/>
          </a:prstGeom>
        </p:spPr>
      </p:pic>
    </p:spTree>
    <p:extLst>
      <p:ext uri="{BB962C8B-B14F-4D97-AF65-F5344CB8AC3E}">
        <p14:creationId xmlns:p14="http://schemas.microsoft.com/office/powerpoint/2010/main" xmlns="" val="4191257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8DA02D82-1831-4E7E-925C-45EB2984F7DD}"/>
              </a:ext>
            </a:extLst>
          </p:cNvPr>
          <p:cNvSpPr>
            <a:spLocks noGrp="1"/>
          </p:cNvSpPr>
          <p:nvPr>
            <p:ph type="title"/>
          </p:nvPr>
        </p:nvSpPr>
        <p:spPr>
          <a:xfrm>
            <a:off x="838200" y="0"/>
            <a:ext cx="10515600" cy="1325563"/>
          </a:xfrm>
        </p:spPr>
        <p:txBody>
          <a:bodyPr/>
          <a:lstStyle/>
          <a:p>
            <a:pPr algn="ctr"/>
            <a:r>
              <a:rPr lang="tr-TR" dirty="0"/>
              <a:t>Kız Kulesi</a:t>
            </a:r>
          </a:p>
        </p:txBody>
      </p:sp>
      <p:pic>
        <p:nvPicPr>
          <p:cNvPr id="4" name="Resim 3">
            <a:extLst>
              <a:ext uri="{FF2B5EF4-FFF2-40B4-BE49-F238E27FC236}">
                <a16:creationId xmlns="" xmlns:a16="http://schemas.microsoft.com/office/drawing/2014/main" id="{E12F67A8-8EF1-4BFB-85C6-43A66CB74E1A}"/>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272209" y="1047749"/>
            <a:ext cx="9157252" cy="5723282"/>
          </a:xfrm>
          <a:prstGeom prst="rect">
            <a:avLst/>
          </a:prstGeom>
        </p:spPr>
      </p:pic>
    </p:spTree>
    <p:extLst>
      <p:ext uri="{BB962C8B-B14F-4D97-AF65-F5344CB8AC3E}">
        <p14:creationId xmlns:p14="http://schemas.microsoft.com/office/powerpoint/2010/main" xmlns="" val="20185113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8DA02D82-1831-4E7E-925C-45EB2984F7DD}"/>
              </a:ext>
            </a:extLst>
          </p:cNvPr>
          <p:cNvSpPr>
            <a:spLocks noGrp="1"/>
          </p:cNvSpPr>
          <p:nvPr>
            <p:ph type="title"/>
          </p:nvPr>
        </p:nvSpPr>
        <p:spPr>
          <a:xfrm>
            <a:off x="838200" y="0"/>
            <a:ext cx="10515600" cy="1325563"/>
          </a:xfrm>
        </p:spPr>
        <p:txBody>
          <a:bodyPr/>
          <a:lstStyle/>
          <a:p>
            <a:pPr algn="ctr"/>
            <a:r>
              <a:rPr lang="tr-TR" dirty="0"/>
              <a:t>Rumeli Hisarı</a:t>
            </a:r>
          </a:p>
        </p:txBody>
      </p:sp>
      <p:pic>
        <p:nvPicPr>
          <p:cNvPr id="5" name="Resim 4">
            <a:extLst>
              <a:ext uri="{FF2B5EF4-FFF2-40B4-BE49-F238E27FC236}">
                <a16:creationId xmlns="" xmlns:a16="http://schemas.microsoft.com/office/drawing/2014/main" id="{08B19731-75FB-4A9D-9711-98DCBBD773BF}"/>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8199" y="1047749"/>
            <a:ext cx="9882809" cy="5667375"/>
          </a:xfrm>
          <a:prstGeom prst="rect">
            <a:avLst/>
          </a:prstGeom>
        </p:spPr>
      </p:pic>
    </p:spTree>
    <p:extLst>
      <p:ext uri="{BB962C8B-B14F-4D97-AF65-F5344CB8AC3E}">
        <p14:creationId xmlns:p14="http://schemas.microsoft.com/office/powerpoint/2010/main" xmlns="" val="26578082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8DA02D82-1831-4E7E-925C-45EB2984F7DD}"/>
              </a:ext>
            </a:extLst>
          </p:cNvPr>
          <p:cNvSpPr>
            <a:spLocks noGrp="1"/>
          </p:cNvSpPr>
          <p:nvPr>
            <p:ph type="title"/>
          </p:nvPr>
        </p:nvSpPr>
        <p:spPr>
          <a:xfrm>
            <a:off x="838200" y="0"/>
            <a:ext cx="10515600" cy="1325563"/>
          </a:xfrm>
        </p:spPr>
        <p:txBody>
          <a:bodyPr/>
          <a:lstStyle/>
          <a:p>
            <a:pPr algn="ctr"/>
            <a:r>
              <a:rPr lang="tr-TR" dirty="0"/>
              <a:t>Süleymaniye Camii</a:t>
            </a:r>
          </a:p>
        </p:txBody>
      </p:sp>
      <p:pic>
        <p:nvPicPr>
          <p:cNvPr id="4" name="Resim 3">
            <a:extLst>
              <a:ext uri="{FF2B5EF4-FFF2-40B4-BE49-F238E27FC236}">
                <a16:creationId xmlns="" xmlns:a16="http://schemas.microsoft.com/office/drawing/2014/main" id="{14E66E93-B5FD-40FF-80F9-6EFE6C88127D}"/>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67409" y="1047749"/>
            <a:ext cx="9978887" cy="5586619"/>
          </a:xfrm>
          <a:prstGeom prst="rect">
            <a:avLst/>
          </a:prstGeom>
        </p:spPr>
      </p:pic>
    </p:spTree>
    <p:extLst>
      <p:ext uri="{BB962C8B-B14F-4D97-AF65-F5344CB8AC3E}">
        <p14:creationId xmlns:p14="http://schemas.microsoft.com/office/powerpoint/2010/main" xmlns="" val="3861682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8DA02D82-1831-4E7E-925C-45EB2984F7DD}"/>
              </a:ext>
            </a:extLst>
          </p:cNvPr>
          <p:cNvSpPr>
            <a:spLocks noGrp="1"/>
          </p:cNvSpPr>
          <p:nvPr>
            <p:ph type="title"/>
          </p:nvPr>
        </p:nvSpPr>
        <p:spPr>
          <a:xfrm>
            <a:off x="838200" y="0"/>
            <a:ext cx="10515600" cy="1325563"/>
          </a:xfrm>
        </p:spPr>
        <p:txBody>
          <a:bodyPr/>
          <a:lstStyle/>
          <a:p>
            <a:pPr algn="ctr"/>
            <a:r>
              <a:rPr lang="tr-TR" dirty="0"/>
              <a:t>Sultanahmet Camii</a:t>
            </a:r>
          </a:p>
        </p:txBody>
      </p:sp>
      <p:pic>
        <p:nvPicPr>
          <p:cNvPr id="5" name="Resim 4">
            <a:extLst>
              <a:ext uri="{FF2B5EF4-FFF2-40B4-BE49-F238E27FC236}">
                <a16:creationId xmlns="" xmlns:a16="http://schemas.microsoft.com/office/drawing/2014/main" id="{6318698B-5CFE-47A2-998C-ABE7A3EBF246}"/>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166191" y="1047749"/>
            <a:ext cx="10058400" cy="5462381"/>
          </a:xfrm>
          <a:prstGeom prst="rect">
            <a:avLst/>
          </a:prstGeom>
        </p:spPr>
      </p:pic>
    </p:spTree>
    <p:extLst>
      <p:ext uri="{BB962C8B-B14F-4D97-AF65-F5344CB8AC3E}">
        <p14:creationId xmlns:p14="http://schemas.microsoft.com/office/powerpoint/2010/main" xmlns="" val="34757090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8DA02D82-1831-4E7E-925C-45EB2984F7DD}"/>
              </a:ext>
            </a:extLst>
          </p:cNvPr>
          <p:cNvSpPr>
            <a:spLocks noGrp="1"/>
          </p:cNvSpPr>
          <p:nvPr>
            <p:ph type="title"/>
          </p:nvPr>
        </p:nvSpPr>
        <p:spPr>
          <a:xfrm>
            <a:off x="838200" y="0"/>
            <a:ext cx="10515600" cy="1325563"/>
          </a:xfrm>
        </p:spPr>
        <p:txBody>
          <a:bodyPr/>
          <a:lstStyle/>
          <a:p>
            <a:pPr algn="ctr"/>
            <a:r>
              <a:rPr lang="tr-TR" dirty="0"/>
              <a:t>Topkapı Sarayı</a:t>
            </a:r>
          </a:p>
        </p:txBody>
      </p:sp>
      <p:pic>
        <p:nvPicPr>
          <p:cNvPr id="4" name="Resim 3">
            <a:extLst>
              <a:ext uri="{FF2B5EF4-FFF2-40B4-BE49-F238E27FC236}">
                <a16:creationId xmlns="" xmlns:a16="http://schemas.microsoft.com/office/drawing/2014/main" id="{0416D205-3B49-4B4A-A838-0DB5AA14FD67}"/>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99930" y="1047750"/>
            <a:ext cx="9753600" cy="5503794"/>
          </a:xfrm>
          <a:prstGeom prst="rect">
            <a:avLst/>
          </a:prstGeom>
        </p:spPr>
      </p:pic>
    </p:spTree>
    <p:extLst>
      <p:ext uri="{BB962C8B-B14F-4D97-AF65-F5344CB8AC3E}">
        <p14:creationId xmlns:p14="http://schemas.microsoft.com/office/powerpoint/2010/main" xmlns="" val="28679108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8DA02D82-1831-4E7E-925C-45EB2984F7DD}"/>
              </a:ext>
            </a:extLst>
          </p:cNvPr>
          <p:cNvSpPr>
            <a:spLocks noGrp="1"/>
          </p:cNvSpPr>
          <p:nvPr>
            <p:ph type="title"/>
          </p:nvPr>
        </p:nvSpPr>
        <p:spPr>
          <a:xfrm>
            <a:off x="838200" y="0"/>
            <a:ext cx="10515600" cy="1325563"/>
          </a:xfrm>
        </p:spPr>
        <p:txBody>
          <a:bodyPr/>
          <a:lstStyle/>
          <a:p>
            <a:pPr algn="ctr"/>
            <a:r>
              <a:rPr lang="tr-TR" dirty="0"/>
              <a:t>Yerebatan Sarnıcı</a:t>
            </a:r>
          </a:p>
        </p:txBody>
      </p:sp>
      <p:pic>
        <p:nvPicPr>
          <p:cNvPr id="5" name="Resim 4">
            <a:extLst>
              <a:ext uri="{FF2B5EF4-FFF2-40B4-BE49-F238E27FC236}">
                <a16:creationId xmlns="" xmlns:a16="http://schemas.microsoft.com/office/drawing/2014/main" id="{DBFBD9E5-8C13-42EA-901D-A75BBCC61825}"/>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73425" y="1047749"/>
            <a:ext cx="9859617" cy="5520359"/>
          </a:xfrm>
          <a:prstGeom prst="rect">
            <a:avLst/>
          </a:prstGeom>
        </p:spPr>
      </p:pic>
    </p:spTree>
    <p:extLst>
      <p:ext uri="{BB962C8B-B14F-4D97-AF65-F5344CB8AC3E}">
        <p14:creationId xmlns:p14="http://schemas.microsoft.com/office/powerpoint/2010/main" xmlns="" val="18718300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133C8F06-9383-41E5-8EF1-F486A6BBB239}"/>
              </a:ext>
            </a:extLst>
          </p:cNvPr>
          <p:cNvSpPr>
            <a:spLocks noGrp="1"/>
          </p:cNvSpPr>
          <p:nvPr>
            <p:ph type="title"/>
          </p:nvPr>
        </p:nvSpPr>
        <p:spPr>
          <a:xfrm>
            <a:off x="1076739" y="2766218"/>
            <a:ext cx="10515600" cy="1325563"/>
          </a:xfrm>
        </p:spPr>
        <p:txBody>
          <a:bodyPr/>
          <a:lstStyle/>
          <a:p>
            <a:pPr algn="ctr"/>
            <a:r>
              <a:rPr lang="tr-TR" dirty="0"/>
              <a:t>Kütüphaneler</a:t>
            </a:r>
          </a:p>
        </p:txBody>
      </p:sp>
    </p:spTree>
    <p:extLst>
      <p:ext uri="{BB962C8B-B14F-4D97-AF65-F5344CB8AC3E}">
        <p14:creationId xmlns:p14="http://schemas.microsoft.com/office/powerpoint/2010/main" xmlns="" val="20679213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983130B0-7CFF-43DD-99BF-E667DE954A78}"/>
              </a:ext>
            </a:extLst>
          </p:cNvPr>
          <p:cNvSpPr>
            <a:spLocks noGrp="1"/>
          </p:cNvSpPr>
          <p:nvPr>
            <p:ph type="title"/>
          </p:nvPr>
        </p:nvSpPr>
        <p:spPr/>
        <p:txBody>
          <a:bodyPr/>
          <a:lstStyle/>
          <a:p>
            <a:pPr algn="ctr"/>
            <a:r>
              <a:rPr lang="tr-TR" dirty="0"/>
              <a:t>Alman Arkeoloji Enstitüsü Kütüphanesi</a:t>
            </a:r>
          </a:p>
        </p:txBody>
      </p:sp>
      <p:pic>
        <p:nvPicPr>
          <p:cNvPr id="5" name="Resim 4">
            <a:extLst>
              <a:ext uri="{FF2B5EF4-FFF2-40B4-BE49-F238E27FC236}">
                <a16:creationId xmlns="" xmlns:a16="http://schemas.microsoft.com/office/drawing/2014/main" id="{0526E76E-3B36-4B19-BC9E-760322887EB2}"/>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73426" y="1843086"/>
            <a:ext cx="9130748" cy="4847063"/>
          </a:xfrm>
          <a:prstGeom prst="rect">
            <a:avLst/>
          </a:prstGeom>
        </p:spPr>
      </p:pic>
    </p:spTree>
    <p:extLst>
      <p:ext uri="{BB962C8B-B14F-4D97-AF65-F5344CB8AC3E}">
        <p14:creationId xmlns:p14="http://schemas.microsoft.com/office/powerpoint/2010/main" xmlns="" val="25798957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E112F0B3-ECDA-492F-821F-7CC3B4F52583}"/>
              </a:ext>
            </a:extLst>
          </p:cNvPr>
          <p:cNvSpPr>
            <a:spLocks noGrp="1"/>
          </p:cNvSpPr>
          <p:nvPr>
            <p:ph idx="1"/>
          </p:nvPr>
        </p:nvSpPr>
        <p:spPr/>
        <p:txBody>
          <a:bodyPr/>
          <a:lstStyle/>
          <a:p>
            <a:r>
              <a:rPr lang="tr-TR" dirty="0"/>
              <a:t>Bu kapsamda; her ildeki; müzeler, bilim merkezleri, sanat merkezleri, tarihi ve kültürel mekanlar, kütüphaneler, doğal sit alanları ve ören yerleri, ziyarete açık endüstriyel kuruluşlar ile üniversiteler gibi yerlerin okul öncesi, ilköğretim ve ortaöğretim eğitim/öğretim programlarıyla ilişkilendirilmesi ve bu yolla üretilecek öğretmen kılavuz kitapları sayesinde bu alanların "Okul Dışı Öğrenme Ortamı" olarak daha etkin kullanılması; doğal, tarihi ve kültürel ortamların gelecek nesiller tarafından tanınması ve gözetilmesi, ayrıca öğretim programlarındaki kazanımların yaparak ve yaşayarak öğrenilmesine katkı sağlanması amaçlanmaktadır.</a:t>
            </a:r>
          </a:p>
          <a:p>
            <a:endParaRPr lang="tr-TR" dirty="0"/>
          </a:p>
        </p:txBody>
      </p:sp>
    </p:spTree>
    <p:extLst>
      <p:ext uri="{BB962C8B-B14F-4D97-AF65-F5344CB8AC3E}">
        <p14:creationId xmlns:p14="http://schemas.microsoft.com/office/powerpoint/2010/main" xmlns="" val="4165011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983130B0-7CFF-43DD-99BF-E667DE954A78}"/>
              </a:ext>
            </a:extLst>
          </p:cNvPr>
          <p:cNvSpPr>
            <a:spLocks noGrp="1"/>
          </p:cNvSpPr>
          <p:nvPr>
            <p:ph type="title"/>
          </p:nvPr>
        </p:nvSpPr>
        <p:spPr/>
        <p:txBody>
          <a:bodyPr/>
          <a:lstStyle/>
          <a:p>
            <a:pPr algn="ctr"/>
            <a:r>
              <a:rPr lang="tr-TR" dirty="0"/>
              <a:t>Atatürk Kitaplığı</a:t>
            </a:r>
          </a:p>
        </p:txBody>
      </p:sp>
      <p:pic>
        <p:nvPicPr>
          <p:cNvPr id="4" name="Resim 3">
            <a:extLst>
              <a:ext uri="{FF2B5EF4-FFF2-40B4-BE49-F238E27FC236}">
                <a16:creationId xmlns="" xmlns:a16="http://schemas.microsoft.com/office/drawing/2014/main" id="{6E029DC8-F94C-4920-8317-54EBFC29D7A0}"/>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192696" y="2000249"/>
            <a:ext cx="9356034" cy="4678017"/>
          </a:xfrm>
          <a:prstGeom prst="rect">
            <a:avLst/>
          </a:prstGeom>
        </p:spPr>
      </p:pic>
    </p:spTree>
    <p:extLst>
      <p:ext uri="{BB962C8B-B14F-4D97-AF65-F5344CB8AC3E}">
        <p14:creationId xmlns:p14="http://schemas.microsoft.com/office/powerpoint/2010/main" xmlns="" val="20822581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983130B0-7CFF-43DD-99BF-E667DE954A78}"/>
              </a:ext>
            </a:extLst>
          </p:cNvPr>
          <p:cNvSpPr>
            <a:spLocks noGrp="1"/>
          </p:cNvSpPr>
          <p:nvPr>
            <p:ph type="title"/>
          </p:nvPr>
        </p:nvSpPr>
        <p:spPr/>
        <p:txBody>
          <a:bodyPr/>
          <a:lstStyle/>
          <a:p>
            <a:pPr algn="ctr"/>
            <a:r>
              <a:rPr lang="tr-TR" dirty="0"/>
              <a:t>Beyazıt Devlet Kütüphanesi</a:t>
            </a:r>
          </a:p>
        </p:txBody>
      </p:sp>
      <p:pic>
        <p:nvPicPr>
          <p:cNvPr id="5" name="Resim 4">
            <a:extLst>
              <a:ext uri="{FF2B5EF4-FFF2-40B4-BE49-F238E27FC236}">
                <a16:creationId xmlns="" xmlns:a16="http://schemas.microsoft.com/office/drawing/2014/main" id="{C0C8C436-632A-4C1B-AF12-C022086F6993}"/>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139687" y="1523999"/>
            <a:ext cx="9833113" cy="5209209"/>
          </a:xfrm>
          <a:prstGeom prst="rect">
            <a:avLst/>
          </a:prstGeom>
        </p:spPr>
      </p:pic>
    </p:spTree>
    <p:extLst>
      <p:ext uri="{BB962C8B-B14F-4D97-AF65-F5344CB8AC3E}">
        <p14:creationId xmlns:p14="http://schemas.microsoft.com/office/powerpoint/2010/main" xmlns="" val="25162088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983130B0-7CFF-43DD-99BF-E667DE954A78}"/>
              </a:ext>
            </a:extLst>
          </p:cNvPr>
          <p:cNvSpPr>
            <a:spLocks noGrp="1"/>
          </p:cNvSpPr>
          <p:nvPr>
            <p:ph type="title"/>
          </p:nvPr>
        </p:nvSpPr>
        <p:spPr>
          <a:xfrm>
            <a:off x="838200" y="126585"/>
            <a:ext cx="10515600" cy="1325563"/>
          </a:xfrm>
        </p:spPr>
        <p:txBody>
          <a:bodyPr/>
          <a:lstStyle/>
          <a:p>
            <a:pPr algn="ctr"/>
            <a:r>
              <a:rPr lang="tr-TR" dirty="0"/>
              <a:t>Boğaziçi Üniversitesi Kütüphanesi</a:t>
            </a:r>
          </a:p>
        </p:txBody>
      </p:sp>
      <p:pic>
        <p:nvPicPr>
          <p:cNvPr id="4" name="Resim 3">
            <a:extLst>
              <a:ext uri="{FF2B5EF4-FFF2-40B4-BE49-F238E27FC236}">
                <a16:creationId xmlns="" xmlns:a16="http://schemas.microsoft.com/office/drawing/2014/main" id="{901164A7-7AAC-4739-8FFE-6A43A9416455}"/>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8200" y="1191591"/>
            <a:ext cx="9670773" cy="5378173"/>
          </a:xfrm>
          <a:prstGeom prst="rect">
            <a:avLst/>
          </a:prstGeom>
        </p:spPr>
      </p:pic>
    </p:spTree>
    <p:extLst>
      <p:ext uri="{BB962C8B-B14F-4D97-AF65-F5344CB8AC3E}">
        <p14:creationId xmlns:p14="http://schemas.microsoft.com/office/powerpoint/2010/main" xmlns="" val="32649188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983130B0-7CFF-43DD-99BF-E667DE954A78}"/>
              </a:ext>
            </a:extLst>
          </p:cNvPr>
          <p:cNvSpPr>
            <a:spLocks noGrp="1"/>
          </p:cNvSpPr>
          <p:nvPr>
            <p:ph type="title"/>
          </p:nvPr>
        </p:nvSpPr>
        <p:spPr>
          <a:xfrm>
            <a:off x="838200" y="126585"/>
            <a:ext cx="10515600" cy="1325563"/>
          </a:xfrm>
        </p:spPr>
        <p:txBody>
          <a:bodyPr/>
          <a:lstStyle/>
          <a:p>
            <a:pPr algn="ctr"/>
            <a:r>
              <a:rPr lang="tr-TR" dirty="0"/>
              <a:t>İdris Güllüce Kütüphanesi</a:t>
            </a:r>
          </a:p>
        </p:txBody>
      </p:sp>
      <p:pic>
        <p:nvPicPr>
          <p:cNvPr id="5" name="Resim 4">
            <a:extLst>
              <a:ext uri="{FF2B5EF4-FFF2-40B4-BE49-F238E27FC236}">
                <a16:creationId xmlns="" xmlns:a16="http://schemas.microsoft.com/office/drawing/2014/main" id="{38A37DD4-5250-427D-8B40-EA1F002AE105}"/>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3826" y="1179443"/>
            <a:ext cx="10628243" cy="5495014"/>
          </a:xfrm>
          <a:prstGeom prst="rect">
            <a:avLst/>
          </a:prstGeom>
        </p:spPr>
      </p:pic>
    </p:spTree>
    <p:extLst>
      <p:ext uri="{BB962C8B-B14F-4D97-AF65-F5344CB8AC3E}">
        <p14:creationId xmlns:p14="http://schemas.microsoft.com/office/powerpoint/2010/main" xmlns="" val="21176310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983130B0-7CFF-43DD-99BF-E667DE954A78}"/>
              </a:ext>
            </a:extLst>
          </p:cNvPr>
          <p:cNvSpPr>
            <a:spLocks noGrp="1"/>
          </p:cNvSpPr>
          <p:nvPr>
            <p:ph type="title"/>
          </p:nvPr>
        </p:nvSpPr>
        <p:spPr>
          <a:xfrm>
            <a:off x="838200" y="126585"/>
            <a:ext cx="10515600" cy="1325563"/>
          </a:xfrm>
        </p:spPr>
        <p:txBody>
          <a:bodyPr/>
          <a:lstStyle/>
          <a:p>
            <a:pPr algn="ctr"/>
            <a:r>
              <a:rPr lang="tr-TR" dirty="0"/>
              <a:t>İslam Araştırmaları Merkezi (İSAM)</a:t>
            </a:r>
          </a:p>
        </p:txBody>
      </p:sp>
      <p:pic>
        <p:nvPicPr>
          <p:cNvPr id="4" name="Resim 3">
            <a:extLst>
              <a:ext uri="{FF2B5EF4-FFF2-40B4-BE49-F238E27FC236}">
                <a16:creationId xmlns="" xmlns:a16="http://schemas.microsoft.com/office/drawing/2014/main" id="{0900D1E7-68FE-4B0D-94CD-5D451045C2E2}"/>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8201" y="1166191"/>
            <a:ext cx="9445486" cy="5691809"/>
          </a:xfrm>
          <a:prstGeom prst="rect">
            <a:avLst/>
          </a:prstGeom>
        </p:spPr>
      </p:pic>
    </p:spTree>
    <p:extLst>
      <p:ext uri="{BB962C8B-B14F-4D97-AF65-F5344CB8AC3E}">
        <p14:creationId xmlns:p14="http://schemas.microsoft.com/office/powerpoint/2010/main" xmlns="" val="30708920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983130B0-7CFF-43DD-99BF-E667DE954A78}"/>
              </a:ext>
            </a:extLst>
          </p:cNvPr>
          <p:cNvSpPr>
            <a:spLocks noGrp="1"/>
          </p:cNvSpPr>
          <p:nvPr>
            <p:ph type="title"/>
          </p:nvPr>
        </p:nvSpPr>
        <p:spPr>
          <a:xfrm>
            <a:off x="838200" y="126585"/>
            <a:ext cx="10515600" cy="1325563"/>
          </a:xfrm>
        </p:spPr>
        <p:txBody>
          <a:bodyPr/>
          <a:lstStyle/>
          <a:p>
            <a:pPr algn="ctr"/>
            <a:r>
              <a:rPr lang="tr-TR" dirty="0"/>
              <a:t>İstanbul Araştırmaları Enstitüsü Kütüphanesi</a:t>
            </a:r>
          </a:p>
        </p:txBody>
      </p:sp>
      <p:pic>
        <p:nvPicPr>
          <p:cNvPr id="5" name="Resim 4">
            <a:extLst>
              <a:ext uri="{FF2B5EF4-FFF2-40B4-BE49-F238E27FC236}">
                <a16:creationId xmlns="" xmlns:a16="http://schemas.microsoft.com/office/drawing/2014/main" id="{D7DC4CAA-F971-4321-B7B8-A1443EA74985}"/>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37322" y="1099930"/>
            <a:ext cx="10363200" cy="5495677"/>
          </a:xfrm>
          <a:prstGeom prst="rect">
            <a:avLst/>
          </a:prstGeom>
        </p:spPr>
      </p:pic>
    </p:spTree>
    <p:extLst>
      <p:ext uri="{BB962C8B-B14F-4D97-AF65-F5344CB8AC3E}">
        <p14:creationId xmlns:p14="http://schemas.microsoft.com/office/powerpoint/2010/main" xmlns="" val="3334220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983130B0-7CFF-43DD-99BF-E667DE954A78}"/>
              </a:ext>
            </a:extLst>
          </p:cNvPr>
          <p:cNvSpPr>
            <a:spLocks noGrp="1"/>
          </p:cNvSpPr>
          <p:nvPr>
            <p:ph type="title"/>
          </p:nvPr>
        </p:nvSpPr>
        <p:spPr>
          <a:xfrm>
            <a:off x="-225287" y="126585"/>
            <a:ext cx="12722087" cy="1325563"/>
          </a:xfrm>
        </p:spPr>
        <p:txBody>
          <a:bodyPr/>
          <a:lstStyle/>
          <a:p>
            <a:pPr algn="ctr"/>
            <a:r>
              <a:rPr lang="tr-TR" dirty="0"/>
              <a:t>İstanbul Teknik Üniversitesi Mustafa İnan Kütüphanesi</a:t>
            </a:r>
          </a:p>
        </p:txBody>
      </p:sp>
      <p:pic>
        <p:nvPicPr>
          <p:cNvPr id="4" name="Resim 3">
            <a:extLst>
              <a:ext uri="{FF2B5EF4-FFF2-40B4-BE49-F238E27FC236}">
                <a16:creationId xmlns="" xmlns:a16="http://schemas.microsoft.com/office/drawing/2014/main" id="{4DF94CAB-E5A7-45E7-8807-76EAB16A58C9}"/>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11425" y="1232452"/>
            <a:ext cx="10860157" cy="5498963"/>
          </a:xfrm>
          <a:prstGeom prst="rect">
            <a:avLst/>
          </a:prstGeom>
        </p:spPr>
      </p:pic>
    </p:spTree>
    <p:extLst>
      <p:ext uri="{BB962C8B-B14F-4D97-AF65-F5344CB8AC3E}">
        <p14:creationId xmlns:p14="http://schemas.microsoft.com/office/powerpoint/2010/main" xmlns="" val="159115005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983130B0-7CFF-43DD-99BF-E667DE954A78}"/>
              </a:ext>
            </a:extLst>
          </p:cNvPr>
          <p:cNvSpPr>
            <a:spLocks noGrp="1"/>
          </p:cNvSpPr>
          <p:nvPr>
            <p:ph type="title"/>
          </p:nvPr>
        </p:nvSpPr>
        <p:spPr>
          <a:xfrm>
            <a:off x="-225287" y="126585"/>
            <a:ext cx="12722087" cy="1325563"/>
          </a:xfrm>
        </p:spPr>
        <p:txBody>
          <a:bodyPr/>
          <a:lstStyle/>
          <a:p>
            <a:pPr algn="ctr"/>
            <a:r>
              <a:rPr lang="tr-TR" dirty="0"/>
              <a:t>Kadın Eserleri Kütüphanesi</a:t>
            </a:r>
          </a:p>
        </p:txBody>
      </p:sp>
      <p:pic>
        <p:nvPicPr>
          <p:cNvPr id="5" name="Resim 4">
            <a:extLst>
              <a:ext uri="{FF2B5EF4-FFF2-40B4-BE49-F238E27FC236}">
                <a16:creationId xmlns="" xmlns:a16="http://schemas.microsoft.com/office/drawing/2014/main" id="{EAADA830-F9AD-48EF-8EE4-2D18ECFC24E3}"/>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01148" y="1139687"/>
            <a:ext cx="10654748" cy="5591728"/>
          </a:xfrm>
          <a:prstGeom prst="rect">
            <a:avLst/>
          </a:prstGeom>
        </p:spPr>
      </p:pic>
    </p:spTree>
    <p:extLst>
      <p:ext uri="{BB962C8B-B14F-4D97-AF65-F5344CB8AC3E}">
        <p14:creationId xmlns:p14="http://schemas.microsoft.com/office/powerpoint/2010/main" xmlns="" val="25680382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983130B0-7CFF-43DD-99BF-E667DE954A78}"/>
              </a:ext>
            </a:extLst>
          </p:cNvPr>
          <p:cNvSpPr>
            <a:spLocks noGrp="1"/>
          </p:cNvSpPr>
          <p:nvPr>
            <p:ph type="title"/>
          </p:nvPr>
        </p:nvSpPr>
        <p:spPr>
          <a:xfrm>
            <a:off x="-225287" y="126585"/>
            <a:ext cx="12722087" cy="1325563"/>
          </a:xfrm>
        </p:spPr>
        <p:txBody>
          <a:bodyPr/>
          <a:lstStyle/>
          <a:p>
            <a:pPr algn="ctr"/>
            <a:r>
              <a:rPr lang="tr-TR" dirty="0"/>
              <a:t>Süleymaniye Kütüphanesi</a:t>
            </a:r>
          </a:p>
        </p:txBody>
      </p:sp>
      <p:pic>
        <p:nvPicPr>
          <p:cNvPr id="4" name="Resim 3">
            <a:extLst>
              <a:ext uri="{FF2B5EF4-FFF2-40B4-BE49-F238E27FC236}">
                <a16:creationId xmlns="" xmlns:a16="http://schemas.microsoft.com/office/drawing/2014/main" id="{1C78E63D-8F06-4333-B4A7-C6D2D7F4F937}"/>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4887" y="1099931"/>
            <a:ext cx="10721009" cy="5836478"/>
          </a:xfrm>
          <a:prstGeom prst="rect">
            <a:avLst/>
          </a:prstGeom>
        </p:spPr>
      </p:pic>
    </p:spTree>
    <p:extLst>
      <p:ext uri="{BB962C8B-B14F-4D97-AF65-F5344CB8AC3E}">
        <p14:creationId xmlns:p14="http://schemas.microsoft.com/office/powerpoint/2010/main" xmlns="" val="41301592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9231E097-EC4D-48D5-96C6-2E4470FDD885}"/>
              </a:ext>
            </a:extLst>
          </p:cNvPr>
          <p:cNvSpPr>
            <a:spLocks noGrp="1"/>
          </p:cNvSpPr>
          <p:nvPr>
            <p:ph type="title"/>
          </p:nvPr>
        </p:nvSpPr>
        <p:spPr/>
        <p:txBody>
          <a:bodyPr/>
          <a:lstStyle/>
          <a:p>
            <a:r>
              <a:rPr lang="tr-TR" dirty="0"/>
              <a:t>      Doğal Sit Alanları ve Ören Yerleri</a:t>
            </a:r>
          </a:p>
        </p:txBody>
      </p:sp>
      <p:sp>
        <p:nvSpPr>
          <p:cNvPr id="3" name="İçerik Yer Tutucusu 2">
            <a:extLst>
              <a:ext uri="{FF2B5EF4-FFF2-40B4-BE49-F238E27FC236}">
                <a16:creationId xmlns="" xmlns:a16="http://schemas.microsoft.com/office/drawing/2014/main" id="{2891FFD1-5D2A-4C00-8B34-22472E3F4268}"/>
              </a:ext>
            </a:extLst>
          </p:cNvPr>
          <p:cNvSpPr>
            <a:spLocks noGrp="1"/>
          </p:cNvSpPr>
          <p:nvPr>
            <p:ph idx="1"/>
          </p:nvPr>
        </p:nvSpPr>
        <p:spPr/>
        <p:txBody>
          <a:bodyPr>
            <a:normAutofit fontScale="85000" lnSpcReduction="20000"/>
          </a:bodyPr>
          <a:lstStyle/>
          <a:p>
            <a:r>
              <a:rPr lang="tr-TR" b="1" dirty="0"/>
              <a:t>İSTANBUL’DAKİ SİT ALANLARI</a:t>
            </a:r>
            <a:endParaRPr lang="tr-TR" dirty="0"/>
          </a:p>
          <a:p>
            <a:r>
              <a:rPr lang="tr-TR" b="1" dirty="0"/>
              <a:t>28 SİT / Kentsel</a:t>
            </a:r>
            <a:endParaRPr lang="tr-TR" dirty="0"/>
          </a:p>
          <a:p>
            <a:r>
              <a:rPr lang="tr-TR" b="1" dirty="0"/>
              <a:t>18 SİT / Tarihi</a:t>
            </a:r>
            <a:endParaRPr lang="tr-TR" dirty="0"/>
          </a:p>
          <a:p>
            <a:r>
              <a:rPr lang="tr-TR" b="1" dirty="0"/>
              <a:t>35 SİT/ Arkeolojik</a:t>
            </a:r>
            <a:endParaRPr lang="tr-TR" dirty="0"/>
          </a:p>
          <a:p>
            <a:r>
              <a:rPr lang="tr-TR" b="1" dirty="0"/>
              <a:t>64 SİT / Doğal</a:t>
            </a:r>
            <a:endParaRPr lang="tr-TR" dirty="0"/>
          </a:p>
          <a:p>
            <a:r>
              <a:rPr lang="tr-TR" b="1" dirty="0"/>
              <a:t>33 SİT /  Karma</a:t>
            </a:r>
            <a:endParaRPr lang="tr-TR" dirty="0"/>
          </a:p>
          <a:p>
            <a:r>
              <a:rPr lang="tr-TR" b="1" dirty="0"/>
              <a:t>Toplam 178 SİT</a:t>
            </a:r>
            <a:endParaRPr lang="tr-TR" dirty="0"/>
          </a:p>
          <a:p>
            <a:r>
              <a:rPr lang="tr-TR" b="1" dirty="0"/>
              <a:t>İSTANBUL’DAKİ ANITLAR</a:t>
            </a:r>
            <a:endParaRPr lang="tr-TR" dirty="0"/>
          </a:p>
          <a:p>
            <a:r>
              <a:rPr lang="tr-TR" b="1" dirty="0"/>
              <a:t>5748 /  Kentsel</a:t>
            </a:r>
            <a:endParaRPr lang="tr-TR" dirty="0"/>
          </a:p>
          <a:p>
            <a:r>
              <a:rPr lang="tr-TR" b="1" dirty="0"/>
              <a:t>752 / Arkeolojik</a:t>
            </a:r>
            <a:endParaRPr lang="tr-TR" dirty="0"/>
          </a:p>
          <a:p>
            <a:r>
              <a:rPr lang="tr-TR" b="1" dirty="0"/>
              <a:t>10068 / Sivil Mimarlık Örneği (SMÖ)</a:t>
            </a:r>
            <a:endParaRPr lang="tr-TR" dirty="0"/>
          </a:p>
          <a:p>
            <a:endParaRPr lang="tr-TR" dirty="0"/>
          </a:p>
        </p:txBody>
      </p:sp>
    </p:spTree>
    <p:extLst>
      <p:ext uri="{BB962C8B-B14F-4D97-AF65-F5344CB8AC3E}">
        <p14:creationId xmlns:p14="http://schemas.microsoft.com/office/powerpoint/2010/main" xmlns="" val="3122475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5665AAA6-CC32-466D-ABE2-01AC4D7488E1}"/>
              </a:ext>
            </a:extLst>
          </p:cNvPr>
          <p:cNvSpPr>
            <a:spLocks noGrp="1"/>
          </p:cNvSpPr>
          <p:nvPr>
            <p:ph idx="1"/>
          </p:nvPr>
        </p:nvSpPr>
        <p:spPr/>
        <p:txBody>
          <a:bodyPr/>
          <a:lstStyle/>
          <a:p>
            <a:r>
              <a:rPr lang="tr-TR" dirty="0"/>
              <a:t>Buna göre; eğitim ve öğretim faaliyetlerinin gerçekleştirilebileceği; müzeler, bilim merkezleri, sanat merkezleri, tarihi ve kültürel mekanlar, kütüphaneler, doğal sit alanları ve ören yerleri, teknoparklar, ziyarete açık endüstriyel kuruluşlar ile üniversiteler gibi yerlerin ekte gönderilen "Milli Eğitim Bakanlığı Okul Dışı Öğrenme Ortamları Kılavuzu" doğrultusunda belirlenerek gerekli çalışmaları titizlikle yürütülecektir.</a:t>
            </a:r>
          </a:p>
          <a:p>
            <a:endParaRPr lang="tr-TR" dirty="0"/>
          </a:p>
        </p:txBody>
      </p:sp>
    </p:spTree>
    <p:extLst>
      <p:ext uri="{BB962C8B-B14F-4D97-AF65-F5344CB8AC3E}">
        <p14:creationId xmlns:p14="http://schemas.microsoft.com/office/powerpoint/2010/main" xmlns="" val="164248226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88462C54-4010-4AE7-974D-3EE76468AE16}"/>
              </a:ext>
            </a:extLst>
          </p:cNvPr>
          <p:cNvSpPr>
            <a:spLocks noGrp="1"/>
          </p:cNvSpPr>
          <p:nvPr>
            <p:ph type="title"/>
          </p:nvPr>
        </p:nvSpPr>
        <p:spPr>
          <a:xfrm>
            <a:off x="212035" y="2766218"/>
            <a:ext cx="11767930" cy="1325563"/>
          </a:xfrm>
        </p:spPr>
        <p:txBody>
          <a:bodyPr/>
          <a:lstStyle/>
          <a:p>
            <a:r>
              <a:rPr lang="tr-TR" dirty="0">
                <a:latin typeface="+mn-lt"/>
                <a:ea typeface="Tahoma" panose="020B0604030504040204" pitchFamily="34" charset="0"/>
                <a:cs typeface="Tahoma" panose="020B0604030504040204" pitchFamily="34" charset="0"/>
              </a:rPr>
              <a:t>Teknoparklar, Ziyarete Açık Endüstriyel Kuruluşlar</a:t>
            </a:r>
            <a:endParaRPr lang="tr-TR" dirty="0">
              <a:latin typeface="+mn-lt"/>
            </a:endParaRPr>
          </a:p>
        </p:txBody>
      </p:sp>
    </p:spTree>
    <p:extLst>
      <p:ext uri="{BB962C8B-B14F-4D97-AF65-F5344CB8AC3E}">
        <p14:creationId xmlns:p14="http://schemas.microsoft.com/office/powerpoint/2010/main" xmlns="" val="79389104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BDFE2E2C-F203-4EF7-80B8-1FD2E82C6D50}"/>
              </a:ext>
            </a:extLst>
          </p:cNvPr>
          <p:cNvSpPr>
            <a:spLocks noGrp="1"/>
          </p:cNvSpPr>
          <p:nvPr>
            <p:ph type="title"/>
          </p:nvPr>
        </p:nvSpPr>
        <p:spPr>
          <a:xfrm>
            <a:off x="838200" y="365126"/>
            <a:ext cx="10515600" cy="801066"/>
          </a:xfrm>
        </p:spPr>
        <p:txBody>
          <a:bodyPr/>
          <a:lstStyle/>
          <a:p>
            <a:pPr algn="ctr"/>
            <a:r>
              <a:rPr lang="tr-TR" dirty="0"/>
              <a:t>Boğaziçi  Üniversitesi Teknopark</a:t>
            </a:r>
          </a:p>
        </p:txBody>
      </p:sp>
      <p:pic>
        <p:nvPicPr>
          <p:cNvPr id="5" name="Resim 4">
            <a:extLst>
              <a:ext uri="{FF2B5EF4-FFF2-40B4-BE49-F238E27FC236}">
                <a16:creationId xmlns="" xmlns:a16="http://schemas.microsoft.com/office/drawing/2014/main" id="{50CA7557-EAC7-4B1A-8F1F-AA57C59A8B8E}"/>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16216" y="1304627"/>
            <a:ext cx="10737583" cy="5372231"/>
          </a:xfrm>
          <a:prstGeom prst="rect">
            <a:avLst/>
          </a:prstGeom>
        </p:spPr>
      </p:pic>
    </p:spTree>
    <p:extLst>
      <p:ext uri="{BB962C8B-B14F-4D97-AF65-F5344CB8AC3E}">
        <p14:creationId xmlns:p14="http://schemas.microsoft.com/office/powerpoint/2010/main" xmlns="" val="182865406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BDFE2E2C-F203-4EF7-80B8-1FD2E82C6D50}"/>
              </a:ext>
            </a:extLst>
          </p:cNvPr>
          <p:cNvSpPr>
            <a:spLocks noGrp="1"/>
          </p:cNvSpPr>
          <p:nvPr>
            <p:ph type="title"/>
          </p:nvPr>
        </p:nvSpPr>
        <p:spPr>
          <a:xfrm>
            <a:off x="838200" y="365126"/>
            <a:ext cx="10515600" cy="801066"/>
          </a:xfrm>
        </p:spPr>
        <p:txBody>
          <a:bodyPr/>
          <a:lstStyle/>
          <a:p>
            <a:pPr algn="ctr"/>
            <a:r>
              <a:rPr lang="tr-TR" dirty="0"/>
              <a:t>İstanbul </a:t>
            </a:r>
            <a:r>
              <a:rPr lang="tr-TR" dirty="0" err="1"/>
              <a:t>Teknokent</a:t>
            </a:r>
            <a:endParaRPr lang="tr-TR" dirty="0"/>
          </a:p>
        </p:txBody>
      </p:sp>
      <p:pic>
        <p:nvPicPr>
          <p:cNvPr id="4" name="Resim 3">
            <a:extLst>
              <a:ext uri="{FF2B5EF4-FFF2-40B4-BE49-F238E27FC236}">
                <a16:creationId xmlns="" xmlns:a16="http://schemas.microsoft.com/office/drawing/2014/main" id="{41D26DEC-D725-42D7-AF30-DD95AF8C9627}"/>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83704" y="1071233"/>
            <a:ext cx="10515600" cy="5634408"/>
          </a:xfrm>
          <a:prstGeom prst="rect">
            <a:avLst/>
          </a:prstGeom>
        </p:spPr>
      </p:pic>
    </p:spTree>
    <p:extLst>
      <p:ext uri="{BB962C8B-B14F-4D97-AF65-F5344CB8AC3E}">
        <p14:creationId xmlns:p14="http://schemas.microsoft.com/office/powerpoint/2010/main" xmlns="" val="260518732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BDFE2E2C-F203-4EF7-80B8-1FD2E82C6D50}"/>
              </a:ext>
            </a:extLst>
          </p:cNvPr>
          <p:cNvSpPr>
            <a:spLocks noGrp="1"/>
          </p:cNvSpPr>
          <p:nvPr>
            <p:ph type="title"/>
          </p:nvPr>
        </p:nvSpPr>
        <p:spPr>
          <a:xfrm>
            <a:off x="838200" y="365126"/>
            <a:ext cx="10515600" cy="801066"/>
          </a:xfrm>
        </p:spPr>
        <p:txBody>
          <a:bodyPr/>
          <a:lstStyle/>
          <a:p>
            <a:pPr algn="ctr"/>
            <a:r>
              <a:rPr lang="tr-TR" dirty="0"/>
              <a:t>Teknopark İstanbul</a:t>
            </a:r>
          </a:p>
        </p:txBody>
      </p:sp>
      <p:pic>
        <p:nvPicPr>
          <p:cNvPr id="5" name="Resim 4">
            <a:extLst>
              <a:ext uri="{FF2B5EF4-FFF2-40B4-BE49-F238E27FC236}">
                <a16:creationId xmlns="" xmlns:a16="http://schemas.microsoft.com/office/drawing/2014/main" id="{CD6A208E-2263-427C-8BF2-2A120244E631}"/>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80229" y="1561839"/>
            <a:ext cx="11231542" cy="3734321"/>
          </a:xfrm>
          <a:prstGeom prst="rect">
            <a:avLst/>
          </a:prstGeom>
        </p:spPr>
      </p:pic>
    </p:spTree>
    <p:extLst>
      <p:ext uri="{BB962C8B-B14F-4D97-AF65-F5344CB8AC3E}">
        <p14:creationId xmlns:p14="http://schemas.microsoft.com/office/powerpoint/2010/main" xmlns="" val="181784309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D89E064A-0F0B-45FC-BF62-F300A48A64F9}"/>
              </a:ext>
            </a:extLst>
          </p:cNvPr>
          <p:cNvSpPr>
            <a:spLocks noGrp="1"/>
          </p:cNvSpPr>
          <p:nvPr>
            <p:ph idx="1"/>
          </p:nvPr>
        </p:nvSpPr>
        <p:spPr/>
        <p:txBody>
          <a:bodyPr/>
          <a:lstStyle/>
          <a:p>
            <a:pPr algn="ctr"/>
            <a:r>
              <a:rPr lang="tr-TR" dirty="0"/>
              <a:t>  </a:t>
            </a:r>
            <a:r>
              <a:rPr lang="tr-TR" sz="4400" dirty="0"/>
              <a:t>BİZİ İZLEME SABRINI GÖSTERDİĞİNİZ İÇİN TEŞEKKÜR EDERİZ</a:t>
            </a:r>
          </a:p>
          <a:p>
            <a:pPr marL="0" indent="0" algn="ctr">
              <a:buNone/>
            </a:pPr>
            <a:endParaRPr lang="tr-TR" sz="4400" dirty="0"/>
          </a:p>
          <a:p>
            <a:pPr marL="0" indent="0" algn="ctr">
              <a:buNone/>
            </a:pPr>
            <a:r>
              <a:rPr lang="tr-TR" sz="4400" dirty="0"/>
              <a:t>1. SINIFLAR ZÜMRESİ</a:t>
            </a:r>
          </a:p>
        </p:txBody>
      </p:sp>
    </p:spTree>
    <p:extLst>
      <p:ext uri="{BB962C8B-B14F-4D97-AF65-F5344CB8AC3E}">
        <p14:creationId xmlns:p14="http://schemas.microsoft.com/office/powerpoint/2010/main" xmlns="" val="13308244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A1C10A6A-3E5B-4486-BF9D-529A8397E169}"/>
              </a:ext>
            </a:extLst>
          </p:cNvPr>
          <p:cNvSpPr>
            <a:spLocks noGrp="1"/>
          </p:cNvSpPr>
          <p:nvPr>
            <p:ph type="title"/>
          </p:nvPr>
        </p:nvSpPr>
        <p:spPr/>
        <p:txBody>
          <a:bodyPr/>
          <a:lstStyle/>
          <a:p>
            <a:pPr algn="ctr"/>
            <a:r>
              <a:rPr lang="tr-TR" dirty="0"/>
              <a:t>MÜZELER-AYA İRİNİ</a:t>
            </a:r>
          </a:p>
        </p:txBody>
      </p:sp>
      <p:pic>
        <p:nvPicPr>
          <p:cNvPr id="9" name="İçerik Yer Tutucusu 8">
            <a:extLst>
              <a:ext uri="{FF2B5EF4-FFF2-40B4-BE49-F238E27FC236}">
                <a16:creationId xmlns="" xmlns:a16="http://schemas.microsoft.com/office/drawing/2014/main" id="{291E79C5-2223-449D-AFD6-C94DBB4249CF}"/>
              </a:ext>
            </a:extLst>
          </p:cNvPr>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597426" y="1497496"/>
            <a:ext cx="7036904" cy="5155095"/>
          </a:xfrm>
        </p:spPr>
      </p:pic>
    </p:spTree>
    <p:extLst>
      <p:ext uri="{BB962C8B-B14F-4D97-AF65-F5344CB8AC3E}">
        <p14:creationId xmlns:p14="http://schemas.microsoft.com/office/powerpoint/2010/main" xmlns="" val="7305907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F404710B-03C3-41D3-BB86-1DA9460FF25B}"/>
              </a:ext>
            </a:extLst>
          </p:cNvPr>
          <p:cNvSpPr>
            <a:spLocks noGrp="1"/>
          </p:cNvSpPr>
          <p:nvPr>
            <p:ph type="title"/>
          </p:nvPr>
        </p:nvSpPr>
        <p:spPr>
          <a:xfrm>
            <a:off x="838200" y="365126"/>
            <a:ext cx="10515600" cy="522770"/>
          </a:xfrm>
        </p:spPr>
        <p:txBody>
          <a:bodyPr>
            <a:normAutofit fontScale="90000"/>
          </a:bodyPr>
          <a:lstStyle/>
          <a:p>
            <a:pPr algn="ctr"/>
            <a:r>
              <a:rPr lang="tr-TR" dirty="0"/>
              <a:t>AYASOFYA</a:t>
            </a:r>
          </a:p>
        </p:txBody>
      </p:sp>
      <p:pic>
        <p:nvPicPr>
          <p:cNvPr id="7" name="Resim 6">
            <a:extLst>
              <a:ext uri="{FF2B5EF4-FFF2-40B4-BE49-F238E27FC236}">
                <a16:creationId xmlns="" xmlns:a16="http://schemas.microsoft.com/office/drawing/2014/main" id="{F1662C0C-6E2F-4F7F-BBD3-1AA4EEEC50BA}"/>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067339" y="887896"/>
            <a:ext cx="7792278" cy="5829300"/>
          </a:xfrm>
          <a:prstGeom prst="rect">
            <a:avLst/>
          </a:prstGeom>
        </p:spPr>
      </p:pic>
    </p:spTree>
    <p:extLst>
      <p:ext uri="{BB962C8B-B14F-4D97-AF65-F5344CB8AC3E}">
        <p14:creationId xmlns:p14="http://schemas.microsoft.com/office/powerpoint/2010/main" xmlns="" val="16776038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F404710B-03C3-41D3-BB86-1DA9460FF25B}"/>
              </a:ext>
            </a:extLst>
          </p:cNvPr>
          <p:cNvSpPr>
            <a:spLocks noGrp="1"/>
          </p:cNvSpPr>
          <p:nvPr>
            <p:ph type="title"/>
          </p:nvPr>
        </p:nvSpPr>
        <p:spPr>
          <a:xfrm>
            <a:off x="838200" y="365126"/>
            <a:ext cx="10515600" cy="522770"/>
          </a:xfrm>
        </p:spPr>
        <p:txBody>
          <a:bodyPr>
            <a:normAutofit fontScale="90000"/>
          </a:bodyPr>
          <a:lstStyle/>
          <a:p>
            <a:pPr algn="ctr"/>
            <a:r>
              <a:rPr lang="tr-TR" dirty="0"/>
              <a:t>BEYLERBEYİ SARAYI</a:t>
            </a:r>
          </a:p>
        </p:txBody>
      </p:sp>
      <p:pic>
        <p:nvPicPr>
          <p:cNvPr id="4" name="Resim 3">
            <a:extLst>
              <a:ext uri="{FF2B5EF4-FFF2-40B4-BE49-F238E27FC236}">
                <a16:creationId xmlns="" xmlns:a16="http://schemas.microsoft.com/office/drawing/2014/main" id="{60EF3B19-6317-4ABB-AAAB-E1FD914E26E0}"/>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667000" y="871537"/>
            <a:ext cx="6858000" cy="5114925"/>
          </a:xfrm>
          <a:prstGeom prst="rect">
            <a:avLst/>
          </a:prstGeom>
        </p:spPr>
      </p:pic>
    </p:spTree>
    <p:extLst>
      <p:ext uri="{BB962C8B-B14F-4D97-AF65-F5344CB8AC3E}">
        <p14:creationId xmlns:p14="http://schemas.microsoft.com/office/powerpoint/2010/main" xmlns="" val="36343251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F404710B-03C3-41D3-BB86-1DA9460FF25B}"/>
              </a:ext>
            </a:extLst>
          </p:cNvPr>
          <p:cNvSpPr>
            <a:spLocks noGrp="1"/>
          </p:cNvSpPr>
          <p:nvPr>
            <p:ph type="title"/>
          </p:nvPr>
        </p:nvSpPr>
        <p:spPr>
          <a:xfrm>
            <a:off x="838200" y="365126"/>
            <a:ext cx="10515600" cy="522770"/>
          </a:xfrm>
        </p:spPr>
        <p:txBody>
          <a:bodyPr>
            <a:normAutofit fontScale="90000"/>
          </a:bodyPr>
          <a:lstStyle/>
          <a:p>
            <a:pPr algn="ctr"/>
            <a:r>
              <a:rPr lang="tr-TR" dirty="0"/>
              <a:t>DOLMABAHÇE SARAYI</a:t>
            </a:r>
          </a:p>
        </p:txBody>
      </p:sp>
      <p:pic>
        <p:nvPicPr>
          <p:cNvPr id="5" name="Resim 4">
            <a:extLst>
              <a:ext uri="{FF2B5EF4-FFF2-40B4-BE49-F238E27FC236}">
                <a16:creationId xmlns="" xmlns:a16="http://schemas.microsoft.com/office/drawing/2014/main" id="{7BAE092D-F8CF-4098-AD90-3F9A129B96D2}"/>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974574" y="887896"/>
            <a:ext cx="7924799" cy="5829300"/>
          </a:xfrm>
          <a:prstGeom prst="rect">
            <a:avLst/>
          </a:prstGeom>
        </p:spPr>
      </p:pic>
    </p:spTree>
    <p:extLst>
      <p:ext uri="{BB962C8B-B14F-4D97-AF65-F5344CB8AC3E}">
        <p14:creationId xmlns:p14="http://schemas.microsoft.com/office/powerpoint/2010/main" xmlns="" val="3638537330"/>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TotalTime>
  <Words>481</Words>
  <PresentationFormat>Özel</PresentationFormat>
  <Paragraphs>77</Paragraphs>
  <Slides>54</Slides>
  <Notes>0</Notes>
  <HiddenSlides>0</HiddenSlides>
  <MMClips>0</MMClips>
  <ScaleCrop>false</ScaleCrop>
  <HeadingPairs>
    <vt:vector size="4" baseType="variant">
      <vt:variant>
        <vt:lpstr>Tema</vt:lpstr>
      </vt:variant>
      <vt:variant>
        <vt:i4>1</vt:i4>
      </vt:variant>
      <vt:variant>
        <vt:lpstr>Slayt Başlıkları</vt:lpstr>
      </vt:variant>
      <vt:variant>
        <vt:i4>54</vt:i4>
      </vt:variant>
    </vt:vector>
  </HeadingPairs>
  <TitlesOfParts>
    <vt:vector size="55" baseType="lpstr">
      <vt:lpstr>Office Teması</vt:lpstr>
      <vt:lpstr>     CUMHURİYET İLKOKULU-SULTANGAZİ</vt:lpstr>
      <vt:lpstr>Okul Dışı Öğrenme Ortamları</vt:lpstr>
      <vt:lpstr>Slayt 3</vt:lpstr>
      <vt:lpstr>Slayt 4</vt:lpstr>
      <vt:lpstr>Slayt 5</vt:lpstr>
      <vt:lpstr>MÜZELER-AYA İRİNİ</vt:lpstr>
      <vt:lpstr>AYASOFYA</vt:lpstr>
      <vt:lpstr>BEYLERBEYİ SARAYI</vt:lpstr>
      <vt:lpstr>DOLMABAHÇE SARAYI</vt:lpstr>
      <vt:lpstr>HARBİYE ASKERİ MÜZESİ</vt:lpstr>
      <vt:lpstr>İslam Bilim ve Teknoloji Tarihi Müzesi</vt:lpstr>
      <vt:lpstr>PANORAMA 1453</vt:lpstr>
      <vt:lpstr>UÇURTMA MÜZESİ</vt:lpstr>
      <vt:lpstr>                 BİLİM SANAT MERKEZLERİ</vt:lpstr>
      <vt:lpstr>Ataşehir Bilim Sanat Merkezi</vt:lpstr>
      <vt:lpstr>Başakşehir Bilim Sanat Merkezi</vt:lpstr>
      <vt:lpstr>Beşiktaş Bilim Sanat Merkezi</vt:lpstr>
      <vt:lpstr>Bahçelievler İstanbul Ticaret Odası  Bilim Sanat Merkezi</vt:lpstr>
      <vt:lpstr>Sultangazi Bilim Sanat Merkezi</vt:lpstr>
      <vt:lpstr>               Sanat Akademileri</vt:lpstr>
      <vt:lpstr>Başakşehir Sanat Akademisi</vt:lpstr>
      <vt:lpstr>Gaziosmanpaşa Sanat Akademisi</vt:lpstr>
      <vt:lpstr>Fatih Sulukule Sanat Akademisi</vt:lpstr>
      <vt:lpstr>Tarihi ve Kültürel Mekanlar</vt:lpstr>
      <vt:lpstr>Adile-Sultan-Kasri-Istanbul</vt:lpstr>
      <vt:lpstr>Anadolu Hisarı</vt:lpstr>
      <vt:lpstr>Aya-Yorgi-Manastiri</vt:lpstr>
      <vt:lpstr>Galata Kulesi</vt:lpstr>
      <vt:lpstr>Haydarpaşa Tren Garı</vt:lpstr>
      <vt:lpstr>Heybeli Ada Ruhban Okulu</vt:lpstr>
      <vt:lpstr>Kapalı Çarşı</vt:lpstr>
      <vt:lpstr>Kız Kulesi</vt:lpstr>
      <vt:lpstr>Rumeli Hisarı</vt:lpstr>
      <vt:lpstr>Süleymaniye Camii</vt:lpstr>
      <vt:lpstr>Sultanahmet Camii</vt:lpstr>
      <vt:lpstr>Topkapı Sarayı</vt:lpstr>
      <vt:lpstr>Yerebatan Sarnıcı</vt:lpstr>
      <vt:lpstr>Kütüphaneler</vt:lpstr>
      <vt:lpstr>Alman Arkeoloji Enstitüsü Kütüphanesi</vt:lpstr>
      <vt:lpstr>Atatürk Kitaplığı</vt:lpstr>
      <vt:lpstr>Beyazıt Devlet Kütüphanesi</vt:lpstr>
      <vt:lpstr>Boğaziçi Üniversitesi Kütüphanesi</vt:lpstr>
      <vt:lpstr>İdris Güllüce Kütüphanesi</vt:lpstr>
      <vt:lpstr>İslam Araştırmaları Merkezi (İSAM)</vt:lpstr>
      <vt:lpstr>İstanbul Araştırmaları Enstitüsü Kütüphanesi</vt:lpstr>
      <vt:lpstr>İstanbul Teknik Üniversitesi Mustafa İnan Kütüphanesi</vt:lpstr>
      <vt:lpstr>Kadın Eserleri Kütüphanesi</vt:lpstr>
      <vt:lpstr>Süleymaniye Kütüphanesi</vt:lpstr>
      <vt:lpstr>      Doğal Sit Alanları ve Ören Yerleri</vt:lpstr>
      <vt:lpstr>Teknoparklar, Ziyarete Açık Endüstriyel Kuruluşlar</vt:lpstr>
      <vt:lpstr>Boğaziçi  Üniversitesi Teknopark</vt:lpstr>
      <vt:lpstr>İstanbul Teknokent</vt:lpstr>
      <vt:lpstr>Teknopark İstanbul</vt:lpstr>
      <vt:lpstr>Slayt 54</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2019-06-21T14:27:08Z</dcterms:created>
  <dcterms:modified xsi:type="dcterms:W3CDTF">2019-06-23T11:46:58Z</dcterms:modified>
  <cp:category>https://www.sorubak.com</cp:category>
</cp:coreProperties>
</file>