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56" r:id="rId2"/>
    <p:sldId id="257" r:id="rId3"/>
    <p:sldId id="259" r:id="rId4"/>
    <p:sldId id="260" r:id="rId5"/>
    <p:sldId id="261" r:id="rId6"/>
    <p:sldId id="263" r:id="rId7"/>
    <p:sldId id="264" r:id="rId8"/>
    <p:sldId id="265" r:id="rId9"/>
    <p:sldId id="266" r:id="rId10"/>
    <p:sldId id="267" r:id="rId11"/>
    <p:sldId id="268"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110" d="100"/>
          <a:sy n="110" d="100"/>
        </p:scale>
        <p:origin x="-16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D57880B-E40B-4F24-852C-8981B2003E97}" type="datetimeFigureOut">
              <a:rPr lang="tr-TR" smtClean="0"/>
              <a:pPr/>
              <a:t>24/06/2019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6F8F8-C8DC-44E3-AF21-19BC3A73E986}" type="slidenum">
              <a:rPr lang="tr-TR" smtClean="0"/>
              <a:pPr/>
              <a:t>‹#›</a:t>
            </a:fld>
            <a:endParaRPr lang="tr-TR"/>
          </a:p>
        </p:txBody>
      </p:sp>
    </p:spTree>
    <p:extLst>
      <p:ext uri="{BB962C8B-B14F-4D97-AF65-F5344CB8AC3E}">
        <p14:creationId xmlns:p14="http://schemas.microsoft.com/office/powerpoint/2010/main" xmlns="" val="958002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246F8F8-C8DC-44E3-AF21-19BC3A73E986}" type="slidenum">
              <a:rPr lang="tr-TR" smtClean="0"/>
              <a:pPr/>
              <a:t>11</a:t>
            </a:fld>
            <a:endParaRPr lang="tr-TR"/>
          </a:p>
        </p:txBody>
      </p:sp>
    </p:spTree>
    <p:extLst>
      <p:ext uri="{BB962C8B-B14F-4D97-AF65-F5344CB8AC3E}">
        <p14:creationId xmlns:p14="http://schemas.microsoft.com/office/powerpoint/2010/main" xmlns="" val="2818074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
        <p:nvSpPr>
          <p:cNvPr id="7" name="Title 6"/>
          <p:cNvSpPr>
            <a:spLocks noGrp="1"/>
          </p:cNvSpPr>
          <p:nvPr>
            <p:ph type="title"/>
          </p:nvPr>
        </p:nvSpPr>
        <p:spPr/>
        <p:txBody>
          <a:bodyPr/>
          <a:lstStyle/>
          <a:p>
            <a:r>
              <a:rPr lang="tr-TR" smtClean="0"/>
              <a:t>Asıl başlık stili için tıklatın</a:t>
            </a:r>
            <a:endParaRPr lang="en-US"/>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9" name="Content Placeholder 8"/>
          <p:cNvSpPr>
            <a:spLocks noGrp="1"/>
          </p:cNvSpPr>
          <p:nvPr>
            <p:ph sz="quarter" idx="13"/>
          </p:nvPr>
        </p:nvSpPr>
        <p:spPr>
          <a:xfrm>
            <a:off x="676655"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tr-TR" smtClean="0"/>
              <a:t>Asıl başlık stili için tıklatın</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24/06/2019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23720DD-5B6D-40BF-8493-A6B52D484E6B}" type="datetimeFigureOut">
              <a:rPr lang="tr-TR" smtClean="0"/>
              <a:pPr/>
              <a:t>24/06/2019</a:t>
            </a:fld>
            <a:endParaRPr lang="tr-TR"/>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tr-TR"/>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F302176B-0E47-46AC-8F43-DAB4B8A37D06}" type="slidenum">
              <a:rPr lang="tr-TR" smtClean="0"/>
              <a:pPr/>
              <a:t>‹#›</a:t>
            </a:fld>
            <a:endParaRPr lang="tr-TR"/>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fontScale="90000"/>
          </a:bodyPr>
          <a:lstStyle/>
          <a:p>
            <a:r>
              <a:rPr lang="tr-TR" dirty="0" smtClean="0"/>
              <a:t>OKUL AİLE İŞBİRLİĞİNİN GELİŞTİRİLMESİNE YÖNELİK ÖRNEK ÇALIŞMA VE ETKİNLİK ÖRNEKLERİ </a:t>
            </a:r>
            <a:endParaRPr lang="tr-TR" dirty="0"/>
          </a:p>
        </p:txBody>
      </p:sp>
    </p:spTree>
    <p:extLst>
      <p:ext uri="{BB962C8B-B14F-4D97-AF65-F5344CB8AC3E}">
        <p14:creationId xmlns:p14="http://schemas.microsoft.com/office/powerpoint/2010/main" xmlns="" val="2047483449"/>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1600" dirty="0" smtClean="0"/>
              <a:t>23 </a:t>
            </a:r>
            <a:r>
              <a:rPr lang="tr-TR" sz="1600" dirty="0" err="1" smtClean="0"/>
              <a:t>Nisan,anneler</a:t>
            </a:r>
            <a:r>
              <a:rPr lang="tr-TR" sz="1600" dirty="0" smtClean="0"/>
              <a:t> </a:t>
            </a:r>
            <a:r>
              <a:rPr lang="tr-TR" sz="1600" dirty="0" err="1" smtClean="0"/>
              <a:t>günü,okuma</a:t>
            </a:r>
            <a:r>
              <a:rPr lang="tr-TR" sz="1600" dirty="0" smtClean="0"/>
              <a:t> bayramı gibi etkinliklerde veliyi direk işin içine sokacak şekilde etkinlikler hazırlamak</a:t>
            </a:r>
          </a:p>
          <a:p>
            <a:r>
              <a:rPr lang="tr-TR" sz="1600" dirty="0" smtClean="0"/>
              <a:t>Baba kız dansı</a:t>
            </a:r>
          </a:p>
          <a:p>
            <a:r>
              <a:rPr lang="tr-TR" sz="1600" dirty="0" smtClean="0"/>
              <a:t>Annenin çocuğuna şiir okuması</a:t>
            </a:r>
          </a:p>
          <a:p>
            <a:r>
              <a:rPr lang="tr-TR" sz="1600" dirty="0" smtClean="0"/>
              <a:t>Okuma bayramında yıl boyunca yaşadıklarının veli gözünden anlatımı gibi</a:t>
            </a:r>
            <a:endParaRPr lang="tr-TR" sz="1600" dirty="0"/>
          </a:p>
        </p:txBody>
      </p:sp>
      <p:sp>
        <p:nvSpPr>
          <p:cNvPr id="2" name="Başlık 1"/>
          <p:cNvSpPr>
            <a:spLocks noGrp="1"/>
          </p:cNvSpPr>
          <p:nvPr>
            <p:ph type="title"/>
          </p:nvPr>
        </p:nvSpPr>
        <p:spPr/>
        <p:txBody>
          <a:bodyPr/>
          <a:lstStyle/>
          <a:p>
            <a:r>
              <a:rPr lang="tr-TR" dirty="0" smtClean="0"/>
              <a:t>BELİRLİ GÜN VE HAFTALAR</a:t>
            </a:r>
            <a:endParaRPr lang="tr-TR" dirty="0"/>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4421452"/>
            <a:ext cx="3528392" cy="1975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6" y="4336877"/>
            <a:ext cx="3096344" cy="20604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38182067"/>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Velilerle birlikte yapılacak </a:t>
            </a:r>
            <a:r>
              <a:rPr lang="tr-TR" dirty="0" err="1" smtClean="0"/>
              <a:t>kahvaltı,piknik</a:t>
            </a:r>
            <a:r>
              <a:rPr lang="tr-TR" dirty="0"/>
              <a:t> </a:t>
            </a:r>
            <a:r>
              <a:rPr lang="tr-TR" dirty="0" smtClean="0"/>
              <a:t>veya çay etkinlikleri</a:t>
            </a:r>
            <a:endParaRPr lang="tr-TR" dirty="0"/>
          </a:p>
        </p:txBody>
      </p:sp>
      <p:sp>
        <p:nvSpPr>
          <p:cNvPr id="2" name="Başlık 1"/>
          <p:cNvSpPr>
            <a:spLocks noGrp="1"/>
          </p:cNvSpPr>
          <p:nvPr>
            <p:ph type="title"/>
          </p:nvPr>
        </p:nvSpPr>
        <p:spPr/>
        <p:txBody>
          <a:bodyPr/>
          <a:lstStyle/>
          <a:p>
            <a:r>
              <a:rPr lang="tr-TR" dirty="0" smtClean="0"/>
              <a:t>YEMEKLİ BULUŞMALAR</a:t>
            </a:r>
            <a:endParaRPr lang="tr-TR" dirty="0"/>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3749947"/>
            <a:ext cx="3384376" cy="25350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427984" y="3749947"/>
            <a:ext cx="4395784" cy="25350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5592966"/>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ÖĞRETMEN GÖRÜŞMESİ İÇİN GELEN VEYA ÖĞRENCİSİNİ BEKLEYEN VELİLERİN BEKLERKEN OKUMASINI SAĞLAYACAK BİR KORİDOR KÜTÜPHANESİNİN OLUŞTURULMASI</a:t>
            </a:r>
            <a:endParaRPr lang="tr-TR" dirty="0"/>
          </a:p>
        </p:txBody>
      </p:sp>
      <p:sp>
        <p:nvSpPr>
          <p:cNvPr id="2" name="Başlık 1"/>
          <p:cNvSpPr>
            <a:spLocks noGrp="1"/>
          </p:cNvSpPr>
          <p:nvPr>
            <p:ph type="title"/>
          </p:nvPr>
        </p:nvSpPr>
        <p:spPr/>
        <p:txBody>
          <a:bodyPr/>
          <a:lstStyle/>
          <a:p>
            <a:r>
              <a:rPr lang="tr-TR" dirty="0" smtClean="0"/>
              <a:t>KORİDOR KÜTÜPHANESİ</a:t>
            </a:r>
            <a:endParaRPr lang="tr-TR" dirty="0"/>
          </a:p>
        </p:txBody>
      </p:sp>
      <p:pic>
        <p:nvPicPr>
          <p:cNvPr id="1029" name="Picture 5" descr="C:\Users\SONY\Desktop\imagesVLP0KLX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42925" y="4476353"/>
            <a:ext cx="2476500" cy="18478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C:\Users\SONY\Desktop\image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6725" y="4528741"/>
            <a:ext cx="2628900" cy="1743075"/>
          </a:xfrm>
          <a:prstGeom prst="rect">
            <a:avLst/>
          </a:prstGeom>
          <a:noFill/>
          <a:extLst>
            <a:ext uri="{909E8E84-426E-40DD-AFC4-6F175D3DCCD1}">
              <a14:hiddenFill xmlns:a14="http://schemas.microsoft.com/office/drawing/2010/main" xmlns="">
                <a:solidFill>
                  <a:srgbClr val="FFFFFF"/>
                </a:solidFill>
              </a14:hiddenFill>
            </a:ext>
          </a:extLst>
        </p:spPr>
      </p:pic>
      <p:pic>
        <p:nvPicPr>
          <p:cNvPr id="1031" name="Picture 7" descr="C:\Users\SONY\Desktop\images 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5763" y="4581128"/>
            <a:ext cx="2790825" cy="16383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C:\Users\SONY\Desktop\images 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176588" y="4655183"/>
            <a:ext cx="2790825" cy="16383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3" name="Picture 9" descr="C:\Users\SONY\Desktop\imagesVLP0KLX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33750" y="4550408"/>
            <a:ext cx="2476500" cy="1847850"/>
          </a:xfrm>
          <a:prstGeom prst="rect">
            <a:avLst/>
          </a:prstGeom>
          <a:noFill/>
          <a:extLst>
            <a:ext uri="{909E8E84-426E-40DD-AFC4-6F175D3DCCD1}">
              <a14:hiddenFill xmlns:a14="http://schemas.microsoft.com/office/drawing/2010/main" xmlns="">
                <a:solidFill>
                  <a:srgbClr val="FFFFFF"/>
                </a:solidFill>
              </a14:hiddenFill>
            </a:ext>
          </a:extLst>
        </p:spPr>
      </p:pic>
      <p:pic>
        <p:nvPicPr>
          <p:cNvPr id="1034" name="Picture 10" descr="C:\Users\SONY\Desktop\image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57550" y="4602796"/>
            <a:ext cx="2628900" cy="1743075"/>
          </a:xfrm>
          <a:prstGeom prst="rect">
            <a:avLst/>
          </a:prstGeom>
          <a:noFill/>
          <a:extLst>
            <a:ext uri="{909E8E84-426E-40DD-AFC4-6F175D3DCCD1}">
              <a14:hiddenFill xmlns:a14="http://schemas.microsoft.com/office/drawing/2010/main" xmlns="">
                <a:solidFill>
                  <a:srgbClr val="FFFFFF"/>
                </a:solidFill>
              </a14:hiddenFill>
            </a:ext>
          </a:extLst>
        </p:spPr>
      </p:pic>
      <p:pic>
        <p:nvPicPr>
          <p:cNvPr id="1035" name="Picture 11" descr="C:\Users\SONY\Desktop\images.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23992" y="4531695"/>
            <a:ext cx="2628900" cy="1743075"/>
          </a:xfrm>
          <a:prstGeom prst="rect">
            <a:avLst/>
          </a:prstGeom>
          <a:noFill/>
          <a:extLst>
            <a:ext uri="{909E8E84-426E-40DD-AFC4-6F175D3DCCD1}">
              <a14:hiddenFill xmlns:a14="http://schemas.microsoft.com/office/drawing/2010/main" xmlns="">
                <a:solidFill>
                  <a:srgbClr val="FFFFFF"/>
                </a:solidFill>
              </a14:hiddenFill>
            </a:ext>
          </a:extLst>
        </p:spPr>
      </p:pic>
      <p:pic>
        <p:nvPicPr>
          <p:cNvPr id="1036" name="Picture 12" descr="C:\Users\SONY\Desktop\images 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143030" y="4584082"/>
            <a:ext cx="2790825" cy="1638300"/>
          </a:xfrm>
          <a:prstGeom prst="rect">
            <a:avLst/>
          </a:prstGeom>
          <a:noFill/>
          <a:extLst>
            <a:ext uri="{909E8E84-426E-40DD-AFC4-6F175D3DCCD1}">
              <a14:hiddenFill xmlns:a14="http://schemas.microsoft.com/office/drawing/2010/main" xmlns="">
                <a:solidFill>
                  <a:srgbClr val="FFFFFF"/>
                </a:solidFill>
              </a14:hiddenFill>
            </a:ext>
          </a:extLst>
        </p:spPr>
      </p:pic>
      <p:pic>
        <p:nvPicPr>
          <p:cNvPr id="1037" name="Picture 13" descr="C:\Users\SONY\Desktop\imagesVLP0KLX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0192" y="4479307"/>
            <a:ext cx="2476500" cy="18478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23762603"/>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dirty="0" smtClean="0"/>
              <a:t>Birinci </a:t>
            </a:r>
            <a:r>
              <a:rPr lang="tr-TR" dirty="0"/>
              <a:t>sınıfa başlayan öğrencilerle birlikte velilerinin de bir hafta okulda oryantasyon eğitimi almaları hedeflenmiştir. Bu dönemde birinci sınıf öğrencilerine öğretmenleri "okula alıştırma" eğitimi verirken, velilere de okul yöneticileri, rehber öğretmenler ve görevli öğretmenler tarafından </a:t>
            </a:r>
            <a:r>
              <a:rPr lang="tr-TR" dirty="0" smtClean="0"/>
              <a:t> </a:t>
            </a:r>
            <a:r>
              <a:rPr lang="tr-TR" dirty="0"/>
              <a:t>hazırlanan eğitim programı uygulanacaktır</a:t>
            </a:r>
          </a:p>
        </p:txBody>
      </p:sp>
      <p:sp>
        <p:nvSpPr>
          <p:cNvPr id="2" name="Başlık 1"/>
          <p:cNvSpPr>
            <a:spLocks noGrp="1"/>
          </p:cNvSpPr>
          <p:nvPr>
            <p:ph type="title"/>
          </p:nvPr>
        </p:nvSpPr>
        <p:spPr/>
        <p:txBody>
          <a:bodyPr>
            <a:normAutofit fontScale="90000"/>
          </a:bodyPr>
          <a:lstStyle/>
          <a:p>
            <a:r>
              <a:rPr lang="tr-TR" dirty="0" smtClean="0"/>
              <a:t>VELİ EĞİTİM PROJESİ </a:t>
            </a:r>
            <a:br>
              <a:rPr lang="tr-TR" dirty="0" smtClean="0"/>
            </a:br>
            <a:endParaRPr lang="tr-TR" dirty="0"/>
          </a:p>
        </p:txBody>
      </p:sp>
    </p:spTree>
    <p:extLst>
      <p:ext uri="{BB962C8B-B14F-4D97-AF65-F5344CB8AC3E}">
        <p14:creationId xmlns:p14="http://schemas.microsoft.com/office/powerpoint/2010/main" xmlns="" val="2773440196"/>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Her veli para vermeksizin mesleki becerilerini kullanarak okula yardımda bulunabilir. Projenin ana hedefi tüm veliler ve hatta veli olmayan büyükleri eğitim-öğretim sürecine, onlara maddi yük getirmeden, katılmalarını sağlamaktır.</a:t>
            </a:r>
          </a:p>
        </p:txBody>
      </p:sp>
      <p:sp>
        <p:nvSpPr>
          <p:cNvPr id="2" name="Başlık 1"/>
          <p:cNvSpPr>
            <a:spLocks noGrp="1"/>
          </p:cNvSpPr>
          <p:nvPr>
            <p:ph type="title"/>
          </p:nvPr>
        </p:nvSpPr>
        <p:spPr/>
        <p:txBody>
          <a:bodyPr/>
          <a:lstStyle/>
          <a:p>
            <a:r>
              <a:rPr lang="tr-TR" dirty="0" smtClean="0"/>
              <a:t>HAYDİ VELİLER OKULA</a:t>
            </a:r>
            <a:endParaRPr lang="tr-TR"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4725144"/>
            <a:ext cx="2619375"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85040" y="4725143"/>
            <a:ext cx="2619375"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84168" y="4700825"/>
            <a:ext cx="2628900" cy="1733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49581516"/>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Anketlerden elde edilen sonuçlara göre velilerimizin ihtiyaç hissettiği alanlarla ilgili eğitim sunuları, bilgilendirme toplantıları, eğitici film gösterileri düzenlenmek suretiyle velilerimizin eğitimleri sağlanacaktır. </a:t>
            </a:r>
          </a:p>
        </p:txBody>
      </p:sp>
      <p:sp>
        <p:nvSpPr>
          <p:cNvPr id="2" name="Başlık 1"/>
          <p:cNvSpPr>
            <a:spLocks noGrp="1"/>
          </p:cNvSpPr>
          <p:nvPr>
            <p:ph type="title"/>
          </p:nvPr>
        </p:nvSpPr>
        <p:spPr/>
        <p:txBody>
          <a:bodyPr/>
          <a:lstStyle/>
          <a:p>
            <a:r>
              <a:rPr lang="tr-TR" dirty="0" smtClean="0"/>
              <a:t>OKUL VELİ EL ELE</a:t>
            </a:r>
            <a:endParaRPr lang="tr-TR"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4581128"/>
            <a:ext cx="2476500" cy="1838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97674" y="4581128"/>
            <a:ext cx="2619375" cy="1743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228184" y="4581128"/>
            <a:ext cx="2743200" cy="166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56952971"/>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r>
              <a:rPr lang="tr-TR" dirty="0"/>
              <a:t>. </a:t>
            </a:r>
            <a:r>
              <a:rPr lang="tr-TR" dirty="0" smtClean="0"/>
              <a:t>LGS öncesi </a:t>
            </a:r>
            <a:r>
              <a:rPr lang="tr-TR" dirty="0"/>
              <a:t>ev çalışma yetersizliğini ortadan kaldırmak</a:t>
            </a:r>
          </a:p>
          <a:p>
            <a:r>
              <a:rPr lang="tr-TR" dirty="0"/>
              <a:t>                          Öğrencilerin öğrendiklerini evde tekrar edip etmediklerini kontrol etmek</a:t>
            </a:r>
          </a:p>
          <a:p>
            <a:r>
              <a:rPr lang="tr-TR" dirty="0"/>
              <a:t>                          Evde de çözebildikleri kadar test çözmeleri konusunda öğrencileri yönlendirmek.</a:t>
            </a:r>
          </a:p>
          <a:p>
            <a:r>
              <a:rPr lang="tr-TR" dirty="0"/>
              <a:t>                         Öğrencileri evlerinde ziyaret etmek</a:t>
            </a:r>
          </a:p>
          <a:p>
            <a:r>
              <a:rPr lang="tr-TR" dirty="0"/>
              <a:t>                        Her hafta Cuma günü  velilerin okula gelmesiyle genel durum değerlendirmelerini yapmak </a:t>
            </a:r>
          </a:p>
          <a:p>
            <a:endParaRPr lang="tr-TR" dirty="0"/>
          </a:p>
        </p:txBody>
      </p:sp>
      <p:sp>
        <p:nvSpPr>
          <p:cNvPr id="2" name="Başlık 1"/>
          <p:cNvSpPr>
            <a:spLocks noGrp="1"/>
          </p:cNvSpPr>
          <p:nvPr>
            <p:ph type="title"/>
          </p:nvPr>
        </p:nvSpPr>
        <p:spPr/>
        <p:txBody>
          <a:bodyPr>
            <a:normAutofit fontScale="90000"/>
          </a:bodyPr>
          <a:lstStyle/>
          <a:p>
            <a:r>
              <a:rPr lang="tr-TR" dirty="0" smtClean="0"/>
              <a:t>VELİ ÖĞRENCİ EL ELE BİRLİKTE ÖĞRENMEYE</a:t>
            </a:r>
            <a:endParaRPr lang="tr-TR" dirty="0"/>
          </a:p>
        </p:txBody>
      </p:sp>
    </p:spTree>
    <p:extLst>
      <p:ext uri="{BB962C8B-B14F-4D97-AF65-F5344CB8AC3E}">
        <p14:creationId xmlns:p14="http://schemas.microsoft.com/office/powerpoint/2010/main" xmlns="" val="302449096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1600" dirty="0" smtClean="0"/>
              <a:t>Yapılan veli ziyaretleri ile okul aile işbirliğini güçlendirmek</a:t>
            </a:r>
          </a:p>
          <a:p>
            <a:r>
              <a:rPr lang="tr-TR" sz="1600" dirty="0" smtClean="0"/>
              <a:t>Bedensel engelli  öğrenciler ve aileleriyle yakın iletişim kurarak ihtiyaç ve isteklerin 1. elden tespit edilmesi</a:t>
            </a:r>
          </a:p>
          <a:p>
            <a:r>
              <a:rPr lang="tr-TR" sz="1600" dirty="0" err="1" smtClean="0"/>
              <a:t>Sosyo</a:t>
            </a:r>
            <a:r>
              <a:rPr lang="tr-TR" sz="1600" dirty="0" smtClean="0"/>
              <a:t> ekonomik durumu kötü bireylerin tespit edilerek iyileştirilmesi yönünde çalışmalar yapılması</a:t>
            </a:r>
          </a:p>
          <a:p>
            <a:r>
              <a:rPr lang="tr-TR" sz="1600" dirty="0" smtClean="0"/>
              <a:t>Ağır yaşam koşulları nedeniyle okula gelemeyen velilere öğrencileri hakkında bilgi vermek</a:t>
            </a:r>
            <a:endParaRPr lang="tr-TR" sz="1600" dirty="0"/>
          </a:p>
        </p:txBody>
      </p:sp>
      <p:sp>
        <p:nvSpPr>
          <p:cNvPr id="2" name="Başlık 1"/>
          <p:cNvSpPr>
            <a:spLocks noGrp="1"/>
          </p:cNvSpPr>
          <p:nvPr>
            <p:ph type="title"/>
          </p:nvPr>
        </p:nvSpPr>
        <p:spPr/>
        <p:txBody>
          <a:bodyPr/>
          <a:lstStyle/>
          <a:p>
            <a:r>
              <a:rPr lang="tr-TR" dirty="0" smtClean="0"/>
              <a:t>MİSAFİRİM ÖĞRETMENİM</a:t>
            </a:r>
            <a:endParaRPr lang="tr-TR"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4797152"/>
            <a:ext cx="2466975"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4777094"/>
            <a:ext cx="2476500" cy="1838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0152" y="4777093"/>
            <a:ext cx="3000375" cy="1838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72078038"/>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Öğrencilerin beslenme programının velilerle beraber hazırlanarak beslenmenin hazırlanmasında gönüllü velilerle beraber haftada bir veya iki gün beslenme menüsünü bir velinin hazırlamasını sağlamak</a:t>
            </a:r>
            <a:endParaRPr lang="tr-TR" dirty="0"/>
          </a:p>
        </p:txBody>
      </p:sp>
      <p:sp>
        <p:nvSpPr>
          <p:cNvPr id="2" name="Başlık 1"/>
          <p:cNvSpPr>
            <a:spLocks noGrp="1"/>
          </p:cNvSpPr>
          <p:nvPr>
            <p:ph type="title"/>
          </p:nvPr>
        </p:nvSpPr>
        <p:spPr/>
        <p:txBody>
          <a:bodyPr/>
          <a:lstStyle/>
          <a:p>
            <a:r>
              <a:rPr lang="tr-TR" dirty="0" smtClean="0"/>
              <a:t>BESLENMEMİ SEN HAZIRLA</a:t>
            </a:r>
            <a:endParaRPr lang="tr-TR" dirty="0"/>
          </a:p>
        </p:txBody>
      </p:sp>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3248" r="12962"/>
          <a:stretch/>
        </p:blipFill>
        <p:spPr bwMode="auto">
          <a:xfrm>
            <a:off x="395536" y="4653136"/>
            <a:ext cx="2696307" cy="18327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347864" y="4653136"/>
            <a:ext cx="2857500" cy="18107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8800" r="7905"/>
          <a:stretch/>
        </p:blipFill>
        <p:spPr bwMode="auto">
          <a:xfrm>
            <a:off x="6444208" y="4653136"/>
            <a:ext cx="2448272" cy="18107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40236422"/>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t>Çocukların bir hafta boyunca sınıfta yaptıkları etkinlikleri sergileyebilecekleri bir bülten tahtası oluşturmak ve velinin haberdar olmasını sağlamak</a:t>
            </a:r>
            <a:endParaRPr lang="tr-TR" dirty="0"/>
          </a:p>
        </p:txBody>
      </p:sp>
      <p:sp>
        <p:nvSpPr>
          <p:cNvPr id="2" name="Başlık 1"/>
          <p:cNvSpPr>
            <a:spLocks noGrp="1"/>
          </p:cNvSpPr>
          <p:nvPr>
            <p:ph type="title"/>
          </p:nvPr>
        </p:nvSpPr>
        <p:spPr/>
        <p:txBody>
          <a:bodyPr>
            <a:normAutofit fontScale="90000"/>
          </a:bodyPr>
          <a:lstStyle/>
          <a:p>
            <a:r>
              <a:rPr lang="tr-TR" dirty="0" smtClean="0"/>
              <a:t>ÇOCUKTAN AL HABERİ </a:t>
            </a:r>
            <a:br>
              <a:rPr lang="tr-TR" dirty="0" smtClean="0"/>
            </a:br>
            <a:r>
              <a:rPr lang="tr-TR" dirty="0" smtClean="0"/>
              <a:t>BÜLTEN TAHTASI</a:t>
            </a:r>
            <a:endParaRPr lang="tr-TR" dirty="0"/>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4005064"/>
            <a:ext cx="3744416" cy="24810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60032" y="4005064"/>
            <a:ext cx="3600400" cy="23423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68127139"/>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lga Biçimi">
  <a:themeElements>
    <a:clrScheme name="Dalga Biçim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alga Biçim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103</TotalTime>
  <Words>325</Words>
  <PresentationFormat>Ekran Gösterisi (4:3)</PresentationFormat>
  <Paragraphs>32</Paragraphs>
  <Slides>11</Slides>
  <Notes>1</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Dalga Biçimi</vt:lpstr>
      <vt:lpstr>OKUL AİLE İŞBİRLİĞİNİN GELİŞTİRİLMESİNE YÖNELİK ÖRNEK ÇALIŞMA VE ETKİNLİK ÖRNEKLERİ </vt:lpstr>
      <vt:lpstr>KORİDOR KÜTÜPHANESİ</vt:lpstr>
      <vt:lpstr>VELİ EĞİTİM PROJESİ  </vt:lpstr>
      <vt:lpstr>HAYDİ VELİLER OKULA</vt:lpstr>
      <vt:lpstr>OKUL VELİ EL ELE</vt:lpstr>
      <vt:lpstr>VELİ ÖĞRENCİ EL ELE BİRLİKTE ÖĞRENMEYE</vt:lpstr>
      <vt:lpstr>MİSAFİRİM ÖĞRETMENİM</vt:lpstr>
      <vt:lpstr>BESLENMEMİ SEN HAZIRLA</vt:lpstr>
      <vt:lpstr>ÇOCUKTAN AL HABERİ  BÜLTEN TAHTASI</vt:lpstr>
      <vt:lpstr>BELİRLİ GÜN VE HAFTALAR</vt:lpstr>
      <vt:lpstr>YEMEKLİ BULUŞMALAR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2019-06-23T21:05:31Z</dcterms:created>
  <dcterms:modified xsi:type="dcterms:W3CDTF">2019-06-24T13:27:40Z</dcterms:modified>
  <cp:category>https://www.sorubak.com</cp:category>
</cp:coreProperties>
</file>