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0" r:id="rId4"/>
  </p:sldMasterIdLst>
  <p:notesMasterIdLst>
    <p:notesMasterId r:id="rId18"/>
  </p:notesMasterIdLst>
  <p:handoutMasterIdLst>
    <p:handoutMasterId r:id="rId19"/>
  </p:handoutMasterIdLst>
  <p:sldIdLst>
    <p:sldId id="256" r:id="rId5"/>
    <p:sldId id="258" r:id="rId6"/>
    <p:sldId id="259" r:id="rId7"/>
    <p:sldId id="260" r:id="rId8"/>
    <p:sldId id="268" r:id="rId9"/>
    <p:sldId id="266" r:id="rId10"/>
    <p:sldId id="261" r:id="rId11"/>
    <p:sldId id="262" r:id="rId12"/>
    <p:sldId id="272" r:id="rId13"/>
    <p:sldId id="263" r:id="rId14"/>
    <p:sldId id="269" r:id="rId15"/>
    <p:sldId id="270" r:id="rId16"/>
    <p:sldId id="271" r:id="rId17"/>
  </p:sldIdLst>
  <p:sldSz cx="12192000" cy="6858000"/>
  <p:notesSz cx="6858000" cy="9144000"/>
  <p:defaultTextStyle>
    <a:defPPr rtl="0">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69" autoAdjust="0"/>
    <p:restoredTop sz="95356" autoAdjust="0"/>
  </p:normalViewPr>
  <p:slideViewPr>
    <p:cSldViewPr snapToGrid="0" showGuides="1">
      <p:cViewPr varScale="1">
        <p:scale>
          <a:sx n="111" d="100"/>
          <a:sy n="111" d="100"/>
        </p:scale>
        <p:origin x="-498" y="-84"/>
      </p:cViewPr>
      <p:guideLst>
        <p:guide orient="horz" pos="2160"/>
        <p:guide pos="3840"/>
      </p:guideLst>
    </p:cSldViewPr>
  </p:slideViewPr>
  <p:notesTextViewPr>
    <p:cViewPr>
      <p:scale>
        <a:sx n="1" d="1"/>
        <a:sy n="1" d="1"/>
      </p:scale>
      <p:origin x="0" y="0"/>
    </p:cViewPr>
  </p:notesTextViewPr>
  <p:notesViewPr>
    <p:cSldViewPr snapToGrid="0" showGuides="1">
      <p:cViewPr varScale="1">
        <p:scale>
          <a:sx n="93" d="100"/>
          <a:sy n="93" d="100"/>
        </p:scale>
        <p:origin x="2874" y="84"/>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tr-TR" dirty="0"/>
          </a:p>
        </p:txBody>
      </p:sp>
      <p:sp>
        <p:nvSpPr>
          <p:cNvPr id="3" name="Tarih Yer Tutucusu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7038D36C-6F0D-48F1-88B0-EAF963F2ADF0}" type="datetime1">
              <a:rPr lang="tr-TR" smtClean="0"/>
              <a:pPr rtl="0"/>
              <a:t>24/06/2019</a:t>
            </a:fld>
            <a:endParaRPr lang="tr-TR" dirty="0"/>
          </a:p>
        </p:txBody>
      </p:sp>
      <p:sp>
        <p:nvSpPr>
          <p:cNvPr id="4" name="Alt Bilgi Yer Tutucusu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tr-TR" dirty="0"/>
          </a:p>
        </p:txBody>
      </p:sp>
      <p:sp>
        <p:nvSpPr>
          <p:cNvPr id="5" name="Slayt Numarası Yer Tutucusu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06834459-7356-44BF-850D-8B30C4FB3B6B}" type="slidenum">
              <a:rPr lang="tr-TR" smtClean="0"/>
              <a:pPr rtl="0"/>
              <a:t>‹#›</a:t>
            </a:fld>
            <a:endParaRPr lang="tr-TR" dirty="0"/>
          </a:p>
        </p:txBody>
      </p:sp>
    </p:spTree>
    <p:extLst>
      <p:ext uri="{BB962C8B-B14F-4D97-AF65-F5344CB8AC3E}">
        <p14:creationId xmlns:p14="http://schemas.microsoft.com/office/powerpoint/2010/main" xmlns="" val="2469016529"/>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tr-TR" noProof="0" dirty="0"/>
          </a:p>
        </p:txBody>
      </p:sp>
      <p:sp>
        <p:nvSpPr>
          <p:cNvPr id="3" name="Tarih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C74680C8-A51F-4BEB-AD95-15DC38DFE470}" type="datetime1">
              <a:rPr lang="tr-TR" noProof="0" smtClean="0"/>
              <a:pPr rtl="0"/>
              <a:t>24/06/2019</a:t>
            </a:fld>
            <a:endParaRPr lang="tr-TR" noProof="0" dirty="0"/>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tr-TR" noProof="0" dirty="0"/>
          </a:p>
        </p:txBody>
      </p:sp>
      <p:sp>
        <p:nvSpPr>
          <p:cNvPr id="5" name="Notlar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tr-TR" noProof="0" dirty="0"/>
              <a:t>Asıl metin stillerini düzenlemek için tıklayın</a:t>
            </a:r>
          </a:p>
          <a:p>
            <a:pPr lvl="1" rtl="0"/>
            <a:r>
              <a:rPr lang="tr-TR" noProof="0" dirty="0"/>
              <a:t>İkinci düzey</a:t>
            </a:r>
          </a:p>
          <a:p>
            <a:pPr lvl="2" rtl="0"/>
            <a:r>
              <a:rPr lang="tr-TR" noProof="0" dirty="0"/>
              <a:t>Üçüncü düzey</a:t>
            </a:r>
          </a:p>
          <a:p>
            <a:pPr lvl="3" rtl="0"/>
            <a:r>
              <a:rPr lang="tr-TR" noProof="0" dirty="0"/>
              <a:t>Dördüncü düzey</a:t>
            </a:r>
          </a:p>
          <a:p>
            <a:pPr lvl="4" rtl="0"/>
            <a:r>
              <a:rPr lang="tr-TR" noProof="0" dirty="0"/>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tr-TR" noProof="0" dirty="0"/>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0A3C37BE-C303-496D-B5CD-85F2937540FC}" type="slidenum">
              <a:rPr lang="tr-TR" noProof="0" smtClean="0"/>
              <a:pPr rtl="0"/>
              <a:t>‹#›</a:t>
            </a:fld>
            <a:endParaRPr lang="tr-TR" noProof="0" dirty="0"/>
          </a:p>
        </p:txBody>
      </p:sp>
    </p:spTree>
    <p:extLst>
      <p:ext uri="{BB962C8B-B14F-4D97-AF65-F5344CB8AC3E}">
        <p14:creationId xmlns:p14="http://schemas.microsoft.com/office/powerpoint/2010/main" xmlns="" val="3350842207"/>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r>
              <a:rPr lang="tr-TR" sz="1200" b="1" dirty="0">
                <a:cs typeface="Arial" pitchFamily="34" charset="0"/>
              </a:rPr>
              <a:t>NOT: </a:t>
            </a:r>
            <a:r>
              <a:rPr lang="tr-TR" sz="1200" dirty="0">
                <a:cs typeface="Arial" pitchFamily="34" charset="0"/>
              </a:rPr>
              <a:t>Bu slayda farklı bir görüntü eklemek mi istiyorsunuz? Resmi seçip silin. Sonra, yer tutucudaki Resimler simgesine tıklayarak kendi resminizi ekleyin.</a:t>
            </a:r>
          </a:p>
        </p:txBody>
      </p:sp>
      <p:sp>
        <p:nvSpPr>
          <p:cNvPr id="4" name="Slayt Numarası Yer Tutucusu 3"/>
          <p:cNvSpPr>
            <a:spLocks noGrp="1"/>
          </p:cNvSpPr>
          <p:nvPr>
            <p:ph type="sldNum" sz="quarter" idx="10"/>
          </p:nvPr>
        </p:nvSpPr>
        <p:spPr/>
        <p:txBody>
          <a:bodyPr rtlCol="0"/>
          <a:lstStyle/>
          <a:p>
            <a:pPr rtl="0"/>
            <a:fld id="{0A3C37BE-C303-496D-B5CD-85F2937540FC}" type="slidenum">
              <a:rPr lang="tr-TR" smtClean="0"/>
              <a:pPr rtl="0"/>
              <a:t>1</a:t>
            </a:fld>
            <a:endParaRPr lang="tr-TR" dirty="0"/>
          </a:p>
        </p:txBody>
      </p:sp>
    </p:spTree>
    <p:extLst>
      <p:ext uri="{BB962C8B-B14F-4D97-AF65-F5344CB8AC3E}">
        <p14:creationId xmlns:p14="http://schemas.microsoft.com/office/powerpoint/2010/main" xmlns="" val="22055511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Veri Yer Tutucusu 3"/>
          <p:cNvSpPr>
            <a:spLocks noGrp="1"/>
          </p:cNvSpPr>
          <p:nvPr>
            <p:ph type="dt" idx="10"/>
          </p:nvPr>
        </p:nvSpPr>
        <p:spPr/>
        <p:txBody>
          <a:bodyPr/>
          <a:lstStyle/>
          <a:p>
            <a:pPr rtl="0"/>
            <a:fld id="{C74680C8-A51F-4BEB-AD95-15DC38DFE470}" type="datetime1">
              <a:rPr lang="tr-TR" noProof="0" smtClean="0"/>
              <a:pPr rtl="0"/>
              <a:t>24/06/2019</a:t>
            </a:fld>
            <a:endParaRPr lang="tr-TR" noProof="0" dirty="0"/>
          </a:p>
        </p:txBody>
      </p:sp>
      <p:sp>
        <p:nvSpPr>
          <p:cNvPr id="5" name="Slayt Numarası Yer Tutucusu 4"/>
          <p:cNvSpPr>
            <a:spLocks noGrp="1"/>
          </p:cNvSpPr>
          <p:nvPr>
            <p:ph type="sldNum" sz="quarter" idx="11"/>
          </p:nvPr>
        </p:nvSpPr>
        <p:spPr/>
        <p:txBody>
          <a:bodyPr/>
          <a:lstStyle/>
          <a:p>
            <a:pPr rtl="0"/>
            <a:fld id="{0A3C37BE-C303-496D-B5CD-85F2937540FC}" type="slidenum">
              <a:rPr lang="tr-TR" noProof="0" smtClean="0"/>
              <a:pPr rtl="0"/>
              <a:t>13</a:t>
            </a:fld>
            <a:endParaRPr lang="tr-TR" noProof="0" dirty="0"/>
          </a:p>
        </p:txBody>
      </p:sp>
    </p:spTree>
    <p:extLst>
      <p:ext uri="{BB962C8B-B14F-4D97-AF65-F5344CB8AC3E}">
        <p14:creationId xmlns:p14="http://schemas.microsoft.com/office/powerpoint/2010/main" xmlns="" val="193327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dirty="0"/>
          </a:p>
        </p:txBody>
      </p:sp>
      <p:sp>
        <p:nvSpPr>
          <p:cNvPr id="4" name="Slayt Numarası Yer Tutucusu 3"/>
          <p:cNvSpPr>
            <a:spLocks noGrp="1"/>
          </p:cNvSpPr>
          <p:nvPr>
            <p:ph type="sldNum" sz="quarter" idx="10"/>
          </p:nvPr>
        </p:nvSpPr>
        <p:spPr/>
        <p:txBody>
          <a:bodyPr rtlCol="0"/>
          <a:lstStyle/>
          <a:p>
            <a:pPr rtl="0"/>
            <a:fld id="{0A3C37BE-C303-496D-B5CD-85F2937540FC}" type="slidenum">
              <a:rPr lang="tr-TR" smtClean="0"/>
              <a:pPr rtl="0"/>
              <a:t>2</a:t>
            </a:fld>
            <a:endParaRPr lang="tr-TR" dirty="0"/>
          </a:p>
        </p:txBody>
      </p:sp>
    </p:spTree>
    <p:extLst>
      <p:ext uri="{BB962C8B-B14F-4D97-AF65-F5344CB8AC3E}">
        <p14:creationId xmlns:p14="http://schemas.microsoft.com/office/powerpoint/2010/main" xmlns="" val="19438100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dirty="0"/>
          </a:p>
        </p:txBody>
      </p:sp>
      <p:sp>
        <p:nvSpPr>
          <p:cNvPr id="4" name="Slayt Numarası Yer Tutucusu 3"/>
          <p:cNvSpPr>
            <a:spLocks noGrp="1"/>
          </p:cNvSpPr>
          <p:nvPr>
            <p:ph type="sldNum" sz="quarter" idx="10"/>
          </p:nvPr>
        </p:nvSpPr>
        <p:spPr/>
        <p:txBody>
          <a:bodyPr rtlCol="0"/>
          <a:lstStyle/>
          <a:p>
            <a:pPr rtl="0"/>
            <a:fld id="{0A3C37BE-C303-496D-B5CD-85F2937540FC}" type="slidenum">
              <a:rPr lang="tr-TR" smtClean="0"/>
              <a:pPr rtl="0"/>
              <a:t>3</a:t>
            </a:fld>
            <a:endParaRPr lang="tr-TR" dirty="0"/>
          </a:p>
        </p:txBody>
      </p:sp>
    </p:spTree>
    <p:extLst>
      <p:ext uri="{BB962C8B-B14F-4D97-AF65-F5344CB8AC3E}">
        <p14:creationId xmlns:p14="http://schemas.microsoft.com/office/powerpoint/2010/main" xmlns="" val="1160024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dirty="0"/>
          </a:p>
        </p:txBody>
      </p:sp>
      <p:sp>
        <p:nvSpPr>
          <p:cNvPr id="4" name="Slayt Numarası Yer Tutucusu 3"/>
          <p:cNvSpPr>
            <a:spLocks noGrp="1"/>
          </p:cNvSpPr>
          <p:nvPr>
            <p:ph type="sldNum" sz="quarter" idx="10"/>
          </p:nvPr>
        </p:nvSpPr>
        <p:spPr/>
        <p:txBody>
          <a:bodyPr rtlCol="0"/>
          <a:lstStyle/>
          <a:p>
            <a:pPr rtl="0"/>
            <a:fld id="{0A3C37BE-C303-496D-B5CD-85F2937540FC}" type="slidenum">
              <a:rPr lang="tr-TR" smtClean="0"/>
              <a:pPr rtl="0"/>
              <a:t>4</a:t>
            </a:fld>
            <a:endParaRPr lang="tr-TR" dirty="0"/>
          </a:p>
        </p:txBody>
      </p:sp>
    </p:spTree>
    <p:extLst>
      <p:ext uri="{BB962C8B-B14F-4D97-AF65-F5344CB8AC3E}">
        <p14:creationId xmlns:p14="http://schemas.microsoft.com/office/powerpoint/2010/main" xmlns="" val="4070891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dirty="0"/>
          </a:p>
        </p:txBody>
      </p:sp>
      <p:sp>
        <p:nvSpPr>
          <p:cNvPr id="4" name="Slayt Numarası Yer Tutucusu 3"/>
          <p:cNvSpPr>
            <a:spLocks noGrp="1"/>
          </p:cNvSpPr>
          <p:nvPr>
            <p:ph type="sldNum" sz="quarter" idx="10"/>
          </p:nvPr>
        </p:nvSpPr>
        <p:spPr/>
        <p:txBody>
          <a:bodyPr rtlCol="0"/>
          <a:lstStyle/>
          <a:p>
            <a:pPr rtl="0"/>
            <a:fld id="{0A3C37BE-C303-496D-B5CD-85F2937540FC}" type="slidenum">
              <a:rPr lang="tr-TR" smtClean="0"/>
              <a:pPr rtl="0"/>
              <a:t>5</a:t>
            </a:fld>
            <a:endParaRPr lang="tr-TR" dirty="0"/>
          </a:p>
        </p:txBody>
      </p:sp>
    </p:spTree>
    <p:extLst>
      <p:ext uri="{BB962C8B-B14F-4D97-AF65-F5344CB8AC3E}">
        <p14:creationId xmlns:p14="http://schemas.microsoft.com/office/powerpoint/2010/main" xmlns="" val="731799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dirty="0"/>
          </a:p>
        </p:txBody>
      </p:sp>
      <p:sp>
        <p:nvSpPr>
          <p:cNvPr id="4" name="Slayt Numarası Yer Tutucusu 3"/>
          <p:cNvSpPr>
            <a:spLocks noGrp="1"/>
          </p:cNvSpPr>
          <p:nvPr>
            <p:ph type="sldNum" sz="quarter" idx="10"/>
          </p:nvPr>
        </p:nvSpPr>
        <p:spPr/>
        <p:txBody>
          <a:bodyPr rtlCol="0"/>
          <a:lstStyle/>
          <a:p>
            <a:pPr rtl="0"/>
            <a:fld id="{0A3C37BE-C303-496D-B5CD-85F2937540FC}" type="slidenum">
              <a:rPr lang="tr-TR" smtClean="0"/>
              <a:pPr rtl="0"/>
              <a:t>6</a:t>
            </a:fld>
            <a:endParaRPr lang="tr-TR" dirty="0"/>
          </a:p>
        </p:txBody>
      </p:sp>
    </p:spTree>
    <p:extLst>
      <p:ext uri="{BB962C8B-B14F-4D97-AF65-F5344CB8AC3E}">
        <p14:creationId xmlns:p14="http://schemas.microsoft.com/office/powerpoint/2010/main" xmlns="" val="931467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dirty="0"/>
          </a:p>
        </p:txBody>
      </p:sp>
      <p:sp>
        <p:nvSpPr>
          <p:cNvPr id="4" name="Slayt Numarası Yer Tutucusu 3"/>
          <p:cNvSpPr>
            <a:spLocks noGrp="1"/>
          </p:cNvSpPr>
          <p:nvPr>
            <p:ph type="sldNum" sz="quarter" idx="10"/>
          </p:nvPr>
        </p:nvSpPr>
        <p:spPr/>
        <p:txBody>
          <a:bodyPr rtlCol="0"/>
          <a:lstStyle/>
          <a:p>
            <a:pPr rtl="0"/>
            <a:fld id="{0A3C37BE-C303-496D-B5CD-85F2937540FC}" type="slidenum">
              <a:rPr lang="tr-TR" smtClean="0"/>
              <a:pPr rtl="0"/>
              <a:t>7</a:t>
            </a:fld>
            <a:endParaRPr lang="tr-TR" dirty="0"/>
          </a:p>
        </p:txBody>
      </p:sp>
    </p:spTree>
    <p:extLst>
      <p:ext uri="{BB962C8B-B14F-4D97-AF65-F5344CB8AC3E}">
        <p14:creationId xmlns:p14="http://schemas.microsoft.com/office/powerpoint/2010/main" xmlns="" val="27500916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a:lstStyle/>
          <a:p>
            <a:endParaRPr lang="tr-TR" dirty="0"/>
          </a:p>
        </p:txBody>
      </p:sp>
      <p:sp>
        <p:nvSpPr>
          <p:cNvPr id="5" name="Slayt Numarası Yer Tutucusu 3"/>
          <p:cNvSpPr>
            <a:spLocks noGrp="1"/>
          </p:cNvSpPr>
          <p:nvPr>
            <p:ph type="sldNum" sz="quarter" idx="11"/>
          </p:nvPr>
        </p:nvSpPr>
        <p:spPr/>
        <p:txBody>
          <a:bodyPr/>
          <a:lstStyle/>
          <a:p>
            <a:pPr rtl="0"/>
            <a:fld id="{0A3C37BE-C303-496D-B5CD-85F2937540FC}" type="slidenum">
              <a:rPr lang="tr-TR" smtClean="0"/>
              <a:pPr rtl="0"/>
              <a:t>8</a:t>
            </a:fld>
            <a:endParaRPr lang="tr-TR" dirty="0"/>
          </a:p>
        </p:txBody>
      </p:sp>
    </p:spTree>
    <p:extLst>
      <p:ext uri="{BB962C8B-B14F-4D97-AF65-F5344CB8AC3E}">
        <p14:creationId xmlns:p14="http://schemas.microsoft.com/office/powerpoint/2010/main" xmlns="" val="20694367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dirty="0"/>
          </a:p>
        </p:txBody>
      </p:sp>
      <p:sp>
        <p:nvSpPr>
          <p:cNvPr id="4" name="Slayt Numarası Yer Tutucusu 3"/>
          <p:cNvSpPr>
            <a:spLocks noGrp="1"/>
          </p:cNvSpPr>
          <p:nvPr>
            <p:ph type="sldNum" sz="quarter" idx="10"/>
          </p:nvPr>
        </p:nvSpPr>
        <p:spPr/>
        <p:txBody>
          <a:bodyPr rtlCol="0"/>
          <a:lstStyle/>
          <a:p>
            <a:pPr rtl="0"/>
            <a:fld id="{0A3C37BE-C303-496D-B5CD-85F2937540FC}" type="slidenum">
              <a:rPr lang="tr-TR" smtClean="0"/>
              <a:pPr rtl="0"/>
              <a:t>10</a:t>
            </a:fld>
            <a:endParaRPr lang="tr-TR" dirty="0"/>
          </a:p>
        </p:txBody>
      </p:sp>
    </p:spTree>
    <p:extLst>
      <p:ext uri="{BB962C8B-B14F-4D97-AF65-F5344CB8AC3E}">
        <p14:creationId xmlns:p14="http://schemas.microsoft.com/office/powerpoint/2010/main" xmlns="" val="34246894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xmlns=""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xmlns=""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tr-TR" dirty="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dirty="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pPr rtl="0"/>
            <a:fld id="{DF3FB09B-DFD4-4B18-A3BB-2C83F225DF0A}" type="datetime1">
              <a:rPr lang="tr-TR" noProof="0" smtClean="0"/>
              <a:pPr rtl="0"/>
              <a:t>24/06/2019</a:t>
            </a:fld>
            <a:endParaRPr lang="tr-TR" noProof="0" dirty="0"/>
          </a:p>
        </p:txBody>
      </p:sp>
      <p:sp>
        <p:nvSpPr>
          <p:cNvPr id="5" name="Footer Placeholder 4"/>
          <p:cNvSpPr>
            <a:spLocks noGrp="1"/>
          </p:cNvSpPr>
          <p:nvPr>
            <p:ph type="ftr" sz="quarter" idx="11"/>
          </p:nvPr>
        </p:nvSpPr>
        <p:spPr>
          <a:xfrm>
            <a:off x="2692397" y="5037663"/>
            <a:ext cx="5214635" cy="279400"/>
          </a:xfrm>
        </p:spPr>
        <p:txBody>
          <a:bodyPr/>
          <a:lstStyle/>
          <a:p>
            <a:pPr rtl="0"/>
            <a:endParaRPr lang="tr-TR" noProof="0" dirty="0"/>
          </a:p>
        </p:txBody>
      </p:sp>
      <p:sp>
        <p:nvSpPr>
          <p:cNvPr id="6" name="Slide Number Placeholder 5"/>
          <p:cNvSpPr>
            <a:spLocks noGrp="1"/>
          </p:cNvSpPr>
          <p:nvPr>
            <p:ph type="sldNum" sz="quarter" idx="12"/>
          </p:nvPr>
        </p:nvSpPr>
        <p:spPr>
          <a:xfrm>
            <a:off x="8956900" y="5037663"/>
            <a:ext cx="551167" cy="279400"/>
          </a:xfrm>
        </p:spPr>
        <p:txBody>
          <a:bodyPr/>
          <a:lstStyle/>
          <a:p>
            <a:pPr rtl="0"/>
            <a:fld id="{0FF54DE5-C571-48E8-A5BC-B369434E2F44}" type="slidenum">
              <a:rPr lang="tr-TR" noProof="0" smtClean="0"/>
              <a:pPr rtl="0"/>
              <a:t>‹#›</a:t>
            </a:fld>
            <a:endParaRPr lang="tr-TR" noProof="0"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781475389"/>
      </p:ext>
    </p:extLst>
  </p:cSld>
  <p:clrMapOvr>
    <a:masterClrMapping/>
  </p:clrMapOvr>
  <p:hf sldNum="0"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tr-TR" dirty="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dirty="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dirty="0"/>
              <a:t>Click to edit Master text styles</a:t>
            </a:r>
          </a:p>
        </p:txBody>
      </p:sp>
      <p:sp>
        <p:nvSpPr>
          <p:cNvPr id="5" name="Date Placeholder 4"/>
          <p:cNvSpPr>
            <a:spLocks noGrp="1"/>
          </p:cNvSpPr>
          <p:nvPr>
            <p:ph type="dt" sz="half" idx="10"/>
          </p:nvPr>
        </p:nvSpPr>
        <p:spPr/>
        <p:txBody>
          <a:bodyPr/>
          <a:lstStyle/>
          <a:p>
            <a:pPr rtl="0"/>
            <a:fld id="{DF3FB09B-DFD4-4B18-A3BB-2C83F225DF0A}" type="datetime1">
              <a:rPr lang="tr-TR" noProof="0" smtClean="0"/>
              <a:pPr rtl="0"/>
              <a:t>24/06/2019</a:t>
            </a:fld>
            <a:endParaRPr lang="tr-TR" noProof="0" dirty="0"/>
          </a:p>
        </p:txBody>
      </p:sp>
      <p:sp>
        <p:nvSpPr>
          <p:cNvPr id="6" name="Footer Placeholder 5"/>
          <p:cNvSpPr>
            <a:spLocks noGrp="1"/>
          </p:cNvSpPr>
          <p:nvPr>
            <p:ph type="ftr" sz="quarter" idx="11"/>
          </p:nvPr>
        </p:nvSpPr>
        <p:spPr/>
        <p:txBody>
          <a:bodyPr/>
          <a:lstStyle/>
          <a:p>
            <a:pPr rtl="0"/>
            <a:endParaRPr lang="tr-TR" noProof="0" dirty="0"/>
          </a:p>
        </p:txBody>
      </p:sp>
      <p:sp>
        <p:nvSpPr>
          <p:cNvPr id="7" name="Slide Number Placeholder 6"/>
          <p:cNvSpPr>
            <a:spLocks noGrp="1"/>
          </p:cNvSpPr>
          <p:nvPr>
            <p:ph type="sldNum" sz="quarter" idx="12"/>
          </p:nvPr>
        </p:nvSpPr>
        <p:spPr/>
        <p:txBody>
          <a:bodyPr/>
          <a:lstStyle/>
          <a:p>
            <a:pPr rtl="0"/>
            <a:fld id="{0FF54DE5-C571-48E8-A5BC-B369434E2F44}" type="slidenum">
              <a:rPr lang="tr-TR" noProof="0" smtClean="0"/>
              <a:pPr rtl="0"/>
              <a:t>‹#›</a:t>
            </a:fld>
            <a:endParaRPr lang="tr-TR" noProof="0" dirty="0"/>
          </a:p>
        </p:txBody>
      </p:sp>
    </p:spTree>
    <p:extLst>
      <p:ext uri="{BB962C8B-B14F-4D97-AF65-F5344CB8AC3E}">
        <p14:creationId xmlns:p14="http://schemas.microsoft.com/office/powerpoint/2010/main" xmlns="" val="561003877"/>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tr-TR" dirty="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dirty="0"/>
              <a:t>Click to edit Master text styles</a:t>
            </a:r>
          </a:p>
        </p:txBody>
      </p:sp>
      <p:sp>
        <p:nvSpPr>
          <p:cNvPr id="4" name="Date Placeholder 3"/>
          <p:cNvSpPr>
            <a:spLocks noGrp="1"/>
          </p:cNvSpPr>
          <p:nvPr>
            <p:ph type="dt" sz="half" idx="10"/>
          </p:nvPr>
        </p:nvSpPr>
        <p:spPr/>
        <p:txBody>
          <a:bodyPr/>
          <a:lstStyle/>
          <a:p>
            <a:pPr rtl="0"/>
            <a:fld id="{DF3FB09B-DFD4-4B18-A3BB-2C83F225DF0A}" type="datetime1">
              <a:rPr lang="tr-TR" noProof="0" smtClean="0"/>
              <a:pPr rtl="0"/>
              <a:t>24/06/2019</a:t>
            </a:fld>
            <a:endParaRPr lang="tr-TR" noProof="0" dirty="0"/>
          </a:p>
        </p:txBody>
      </p:sp>
      <p:sp>
        <p:nvSpPr>
          <p:cNvPr id="5" name="Footer Placeholder 4"/>
          <p:cNvSpPr>
            <a:spLocks noGrp="1"/>
          </p:cNvSpPr>
          <p:nvPr>
            <p:ph type="ftr" sz="quarter" idx="11"/>
          </p:nvPr>
        </p:nvSpPr>
        <p:spPr/>
        <p:txBody>
          <a:bodyPr/>
          <a:lstStyle/>
          <a:p>
            <a:pPr rtl="0"/>
            <a:endParaRPr lang="tr-TR" noProof="0" dirty="0"/>
          </a:p>
        </p:txBody>
      </p:sp>
      <p:sp>
        <p:nvSpPr>
          <p:cNvPr id="6" name="Slide Number Placeholder 5"/>
          <p:cNvSpPr>
            <a:spLocks noGrp="1"/>
          </p:cNvSpPr>
          <p:nvPr>
            <p:ph type="sldNum" sz="quarter" idx="12"/>
          </p:nvPr>
        </p:nvSpPr>
        <p:spPr/>
        <p:txBody>
          <a:bodyPr/>
          <a:lstStyle/>
          <a:p>
            <a:pPr rtl="0"/>
            <a:fld id="{0FF54DE5-C571-48E8-A5BC-B369434E2F44}" type="slidenum">
              <a:rPr lang="tr-TR" noProof="0" smtClean="0"/>
              <a:pPr rtl="0"/>
              <a:t>‹#›</a:t>
            </a:fld>
            <a:endParaRPr lang="tr-TR" noProof="0"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201807633"/>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tr-TR" dirty="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dirty="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dirty="0"/>
              <a:t>Click to edit Master text styles</a:t>
            </a:r>
          </a:p>
        </p:txBody>
      </p:sp>
      <p:sp>
        <p:nvSpPr>
          <p:cNvPr id="4" name="Date Placeholder 3"/>
          <p:cNvSpPr>
            <a:spLocks noGrp="1"/>
          </p:cNvSpPr>
          <p:nvPr>
            <p:ph type="dt" sz="half" idx="10"/>
          </p:nvPr>
        </p:nvSpPr>
        <p:spPr/>
        <p:txBody>
          <a:bodyPr/>
          <a:lstStyle/>
          <a:p>
            <a:pPr rtl="0"/>
            <a:fld id="{DF3FB09B-DFD4-4B18-A3BB-2C83F225DF0A}" type="datetime1">
              <a:rPr lang="tr-TR" noProof="0" smtClean="0"/>
              <a:pPr rtl="0"/>
              <a:t>24/06/2019</a:t>
            </a:fld>
            <a:endParaRPr lang="tr-TR" noProof="0" dirty="0"/>
          </a:p>
        </p:txBody>
      </p:sp>
      <p:sp>
        <p:nvSpPr>
          <p:cNvPr id="5" name="Footer Placeholder 4"/>
          <p:cNvSpPr>
            <a:spLocks noGrp="1"/>
          </p:cNvSpPr>
          <p:nvPr>
            <p:ph type="ftr" sz="quarter" idx="11"/>
          </p:nvPr>
        </p:nvSpPr>
        <p:spPr/>
        <p:txBody>
          <a:bodyPr/>
          <a:lstStyle/>
          <a:p>
            <a:pPr rtl="0"/>
            <a:endParaRPr lang="tr-TR" noProof="0" dirty="0"/>
          </a:p>
        </p:txBody>
      </p:sp>
      <p:sp>
        <p:nvSpPr>
          <p:cNvPr id="6" name="Slide Number Placeholder 5"/>
          <p:cNvSpPr>
            <a:spLocks noGrp="1"/>
          </p:cNvSpPr>
          <p:nvPr>
            <p:ph type="sldNum" sz="quarter" idx="12"/>
          </p:nvPr>
        </p:nvSpPr>
        <p:spPr/>
        <p:txBody>
          <a:bodyPr/>
          <a:lstStyle/>
          <a:p>
            <a:pPr rtl="0"/>
            <a:fld id="{0FF54DE5-C571-48E8-A5BC-B369434E2F44}" type="slidenum">
              <a:rPr lang="tr-TR" noProof="0" smtClean="0"/>
              <a:pPr rtl="0"/>
              <a:t>‹#›</a:t>
            </a:fld>
            <a:endParaRPr lang="tr-TR" noProof="0"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170775393"/>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tr-TR" dirty="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dirty="0"/>
              <a:t>Click to edit Master text styles</a:t>
            </a:r>
          </a:p>
        </p:txBody>
      </p:sp>
      <p:sp>
        <p:nvSpPr>
          <p:cNvPr id="4" name="Date Placeholder 3"/>
          <p:cNvSpPr>
            <a:spLocks noGrp="1"/>
          </p:cNvSpPr>
          <p:nvPr>
            <p:ph type="dt" sz="half" idx="10"/>
          </p:nvPr>
        </p:nvSpPr>
        <p:spPr/>
        <p:txBody>
          <a:bodyPr/>
          <a:lstStyle/>
          <a:p>
            <a:pPr rtl="0"/>
            <a:fld id="{DF3FB09B-DFD4-4B18-A3BB-2C83F225DF0A}" type="datetime1">
              <a:rPr lang="tr-TR" noProof="0" smtClean="0"/>
              <a:pPr rtl="0"/>
              <a:t>24/06/2019</a:t>
            </a:fld>
            <a:endParaRPr lang="tr-TR" noProof="0" dirty="0"/>
          </a:p>
        </p:txBody>
      </p:sp>
      <p:sp>
        <p:nvSpPr>
          <p:cNvPr id="5" name="Footer Placeholder 4"/>
          <p:cNvSpPr>
            <a:spLocks noGrp="1"/>
          </p:cNvSpPr>
          <p:nvPr>
            <p:ph type="ftr" sz="quarter" idx="11"/>
          </p:nvPr>
        </p:nvSpPr>
        <p:spPr/>
        <p:txBody>
          <a:bodyPr/>
          <a:lstStyle/>
          <a:p>
            <a:pPr rtl="0"/>
            <a:endParaRPr lang="tr-TR" noProof="0" dirty="0"/>
          </a:p>
        </p:txBody>
      </p:sp>
      <p:sp>
        <p:nvSpPr>
          <p:cNvPr id="6" name="Slide Number Placeholder 5"/>
          <p:cNvSpPr>
            <a:spLocks noGrp="1"/>
          </p:cNvSpPr>
          <p:nvPr>
            <p:ph type="sldNum" sz="quarter" idx="12"/>
          </p:nvPr>
        </p:nvSpPr>
        <p:spPr/>
        <p:txBody>
          <a:bodyPr/>
          <a:lstStyle/>
          <a:p>
            <a:pPr rtl="0"/>
            <a:fld id="{0FF54DE5-C571-48E8-A5BC-B369434E2F44}" type="slidenum">
              <a:rPr lang="tr-TR" noProof="0" smtClean="0"/>
              <a:pPr rtl="0"/>
              <a:t>‹#›</a:t>
            </a:fld>
            <a:endParaRPr lang="tr-TR" noProof="0" dirty="0"/>
          </a:p>
        </p:txBody>
      </p:sp>
    </p:spTree>
    <p:extLst>
      <p:ext uri="{BB962C8B-B14F-4D97-AF65-F5344CB8AC3E}">
        <p14:creationId xmlns:p14="http://schemas.microsoft.com/office/powerpoint/2010/main" xmlns="" val="589205655"/>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tr-TR" dirty="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dirty="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dirty="0"/>
              <a:t>Click to edit Master text styles</a:t>
            </a:r>
          </a:p>
        </p:txBody>
      </p:sp>
      <p:sp>
        <p:nvSpPr>
          <p:cNvPr id="4" name="Date Placeholder 3"/>
          <p:cNvSpPr>
            <a:spLocks noGrp="1"/>
          </p:cNvSpPr>
          <p:nvPr>
            <p:ph type="dt" sz="half" idx="10"/>
          </p:nvPr>
        </p:nvSpPr>
        <p:spPr/>
        <p:txBody>
          <a:bodyPr/>
          <a:lstStyle/>
          <a:p>
            <a:pPr rtl="0"/>
            <a:fld id="{DF3FB09B-DFD4-4B18-A3BB-2C83F225DF0A}" type="datetime1">
              <a:rPr lang="tr-TR" noProof="0" smtClean="0"/>
              <a:pPr rtl="0"/>
              <a:t>24/06/2019</a:t>
            </a:fld>
            <a:endParaRPr lang="tr-TR" noProof="0" dirty="0"/>
          </a:p>
        </p:txBody>
      </p:sp>
      <p:sp>
        <p:nvSpPr>
          <p:cNvPr id="5" name="Footer Placeholder 4"/>
          <p:cNvSpPr>
            <a:spLocks noGrp="1"/>
          </p:cNvSpPr>
          <p:nvPr>
            <p:ph type="ftr" sz="quarter" idx="11"/>
          </p:nvPr>
        </p:nvSpPr>
        <p:spPr/>
        <p:txBody>
          <a:bodyPr/>
          <a:lstStyle/>
          <a:p>
            <a:pPr rtl="0"/>
            <a:endParaRPr lang="tr-TR" noProof="0" dirty="0"/>
          </a:p>
        </p:txBody>
      </p:sp>
      <p:sp>
        <p:nvSpPr>
          <p:cNvPr id="6" name="Slide Number Placeholder 5"/>
          <p:cNvSpPr>
            <a:spLocks noGrp="1"/>
          </p:cNvSpPr>
          <p:nvPr>
            <p:ph type="sldNum" sz="quarter" idx="12"/>
          </p:nvPr>
        </p:nvSpPr>
        <p:spPr/>
        <p:txBody>
          <a:bodyPr/>
          <a:lstStyle/>
          <a:p>
            <a:pPr rtl="0"/>
            <a:fld id="{0FF54DE5-C571-48E8-A5BC-B369434E2F44}" type="slidenum">
              <a:rPr lang="tr-TR" noProof="0" smtClean="0"/>
              <a:pPr rtl="0"/>
              <a:t>‹#›</a:t>
            </a:fld>
            <a:endParaRPr lang="tr-TR" noProof="0"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753321218"/>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tr-TR" dirty="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dirty="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dirty="0"/>
              <a:t>Click to edit Master text styles</a:t>
            </a:r>
          </a:p>
        </p:txBody>
      </p:sp>
      <p:sp>
        <p:nvSpPr>
          <p:cNvPr id="4" name="Date Placeholder 3"/>
          <p:cNvSpPr>
            <a:spLocks noGrp="1"/>
          </p:cNvSpPr>
          <p:nvPr>
            <p:ph type="dt" sz="half" idx="10"/>
          </p:nvPr>
        </p:nvSpPr>
        <p:spPr/>
        <p:txBody>
          <a:bodyPr/>
          <a:lstStyle/>
          <a:p>
            <a:pPr rtl="0"/>
            <a:fld id="{DF3FB09B-DFD4-4B18-A3BB-2C83F225DF0A}" type="datetime1">
              <a:rPr lang="tr-TR" noProof="0" smtClean="0"/>
              <a:pPr rtl="0"/>
              <a:t>24/06/2019</a:t>
            </a:fld>
            <a:endParaRPr lang="tr-TR" noProof="0" dirty="0"/>
          </a:p>
        </p:txBody>
      </p:sp>
      <p:sp>
        <p:nvSpPr>
          <p:cNvPr id="5" name="Footer Placeholder 4"/>
          <p:cNvSpPr>
            <a:spLocks noGrp="1"/>
          </p:cNvSpPr>
          <p:nvPr>
            <p:ph type="ftr" sz="quarter" idx="11"/>
          </p:nvPr>
        </p:nvSpPr>
        <p:spPr/>
        <p:txBody>
          <a:bodyPr/>
          <a:lstStyle/>
          <a:p>
            <a:pPr rtl="0"/>
            <a:endParaRPr lang="tr-TR" noProof="0" dirty="0"/>
          </a:p>
        </p:txBody>
      </p:sp>
      <p:sp>
        <p:nvSpPr>
          <p:cNvPr id="6" name="Slide Number Placeholder 5"/>
          <p:cNvSpPr>
            <a:spLocks noGrp="1"/>
          </p:cNvSpPr>
          <p:nvPr>
            <p:ph type="sldNum" sz="quarter" idx="12"/>
          </p:nvPr>
        </p:nvSpPr>
        <p:spPr/>
        <p:txBody>
          <a:bodyPr/>
          <a:lstStyle/>
          <a:p>
            <a:pPr rtl="0"/>
            <a:fld id="{0FF54DE5-C571-48E8-A5BC-B369434E2F44}" type="slidenum">
              <a:rPr lang="tr-TR" noProof="0" smtClean="0"/>
              <a:pPr rtl="0"/>
              <a:t>‹#›</a:t>
            </a:fld>
            <a:endParaRPr lang="tr-TR" noProof="0"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784481539"/>
      </p:ext>
    </p:extLst>
  </p:cSld>
  <p:clrMapOvr>
    <a:masterClrMapping/>
  </p:clrMapOvr>
  <p:hf sldNum="0" hdr="0" ftr="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tr-TR" dirty="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tr-TR" dirty="0"/>
              <a:t>Click to edit Master text styles</a:t>
            </a:r>
          </a:p>
          <a:p>
            <a:pPr lvl="1"/>
            <a:r>
              <a:rPr lang="tr-TR" dirty="0"/>
              <a:t>Second level</a:t>
            </a:r>
          </a:p>
          <a:p>
            <a:pPr lvl="2"/>
            <a:r>
              <a:rPr lang="tr-TR" dirty="0"/>
              <a:t>Third level</a:t>
            </a:r>
          </a:p>
          <a:p>
            <a:pPr lvl="3"/>
            <a:r>
              <a:rPr lang="tr-TR" dirty="0"/>
              <a:t>Fourth level</a:t>
            </a:r>
          </a:p>
          <a:p>
            <a:pPr lvl="4"/>
            <a:r>
              <a:rPr lang="tr-TR" dirty="0"/>
              <a:t>Fifth level</a:t>
            </a:r>
            <a:endParaRPr lang="en-US" dirty="0"/>
          </a:p>
        </p:txBody>
      </p:sp>
      <p:sp>
        <p:nvSpPr>
          <p:cNvPr id="4" name="Date Placeholder 3"/>
          <p:cNvSpPr>
            <a:spLocks noGrp="1"/>
          </p:cNvSpPr>
          <p:nvPr>
            <p:ph type="dt" sz="half" idx="10"/>
          </p:nvPr>
        </p:nvSpPr>
        <p:spPr/>
        <p:txBody>
          <a:bodyPr/>
          <a:lstStyle/>
          <a:p>
            <a:pPr rtl="0"/>
            <a:fld id="{DF3FB09B-DFD4-4B18-A3BB-2C83F225DF0A}" type="datetime1">
              <a:rPr lang="tr-TR" noProof="0" smtClean="0"/>
              <a:pPr rtl="0"/>
              <a:t>24/06/2019</a:t>
            </a:fld>
            <a:endParaRPr lang="tr-TR" noProof="0" dirty="0"/>
          </a:p>
        </p:txBody>
      </p:sp>
      <p:sp>
        <p:nvSpPr>
          <p:cNvPr id="5" name="Footer Placeholder 4"/>
          <p:cNvSpPr>
            <a:spLocks noGrp="1"/>
          </p:cNvSpPr>
          <p:nvPr>
            <p:ph type="ftr" sz="quarter" idx="11"/>
          </p:nvPr>
        </p:nvSpPr>
        <p:spPr/>
        <p:txBody>
          <a:bodyPr/>
          <a:lstStyle/>
          <a:p>
            <a:pPr rtl="0"/>
            <a:endParaRPr lang="tr-TR" noProof="0" dirty="0"/>
          </a:p>
        </p:txBody>
      </p:sp>
      <p:sp>
        <p:nvSpPr>
          <p:cNvPr id="6" name="Slide Number Placeholder 5"/>
          <p:cNvSpPr>
            <a:spLocks noGrp="1"/>
          </p:cNvSpPr>
          <p:nvPr>
            <p:ph type="sldNum" sz="quarter" idx="12"/>
          </p:nvPr>
        </p:nvSpPr>
        <p:spPr/>
        <p:txBody>
          <a:bodyPr/>
          <a:lstStyle/>
          <a:p>
            <a:pPr rtl="0"/>
            <a:fld id="{0FF54DE5-C571-48E8-A5BC-B369434E2F44}" type="slidenum">
              <a:rPr lang="tr-TR" noProof="0" smtClean="0"/>
              <a:pPr rtl="0"/>
              <a:t>‹#›</a:t>
            </a:fld>
            <a:endParaRPr lang="tr-TR" noProof="0"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1928541875"/>
      </p:ext>
    </p:extLst>
  </p:cSld>
  <p:clrMapOvr>
    <a:masterClrMapping/>
  </p:clrMapOvr>
  <p:hf sldNum="0" hdr="0" ftr="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tr-TR" dirty="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tr-TR" dirty="0"/>
              <a:t>Click to edit Master text styles</a:t>
            </a:r>
          </a:p>
          <a:p>
            <a:pPr lvl="1"/>
            <a:r>
              <a:rPr lang="tr-TR" dirty="0"/>
              <a:t>Second level</a:t>
            </a:r>
          </a:p>
          <a:p>
            <a:pPr lvl="2"/>
            <a:r>
              <a:rPr lang="tr-TR" dirty="0"/>
              <a:t>Third level</a:t>
            </a:r>
          </a:p>
          <a:p>
            <a:pPr lvl="3"/>
            <a:r>
              <a:rPr lang="tr-TR" dirty="0"/>
              <a:t>Fourth level</a:t>
            </a:r>
          </a:p>
          <a:p>
            <a:pPr lvl="4"/>
            <a:r>
              <a:rPr lang="tr-TR" dirty="0"/>
              <a:t>Fifth level</a:t>
            </a:r>
            <a:endParaRPr lang="en-US" dirty="0"/>
          </a:p>
        </p:txBody>
      </p:sp>
      <p:sp>
        <p:nvSpPr>
          <p:cNvPr id="4" name="Date Placeholder 3"/>
          <p:cNvSpPr>
            <a:spLocks noGrp="1"/>
          </p:cNvSpPr>
          <p:nvPr>
            <p:ph type="dt" sz="half" idx="10"/>
          </p:nvPr>
        </p:nvSpPr>
        <p:spPr/>
        <p:txBody>
          <a:bodyPr/>
          <a:lstStyle/>
          <a:p>
            <a:pPr rtl="0"/>
            <a:fld id="{DF3FB09B-DFD4-4B18-A3BB-2C83F225DF0A}" type="datetime1">
              <a:rPr lang="tr-TR" noProof="0" smtClean="0"/>
              <a:pPr rtl="0"/>
              <a:t>24/06/2019</a:t>
            </a:fld>
            <a:endParaRPr lang="tr-TR" noProof="0" dirty="0"/>
          </a:p>
        </p:txBody>
      </p:sp>
      <p:sp>
        <p:nvSpPr>
          <p:cNvPr id="5" name="Footer Placeholder 4"/>
          <p:cNvSpPr>
            <a:spLocks noGrp="1"/>
          </p:cNvSpPr>
          <p:nvPr>
            <p:ph type="ftr" sz="quarter" idx="11"/>
          </p:nvPr>
        </p:nvSpPr>
        <p:spPr/>
        <p:txBody>
          <a:bodyPr/>
          <a:lstStyle/>
          <a:p>
            <a:pPr rtl="0"/>
            <a:endParaRPr lang="tr-TR" noProof="0" dirty="0"/>
          </a:p>
        </p:txBody>
      </p:sp>
      <p:sp>
        <p:nvSpPr>
          <p:cNvPr id="6" name="Slide Number Placeholder 5"/>
          <p:cNvSpPr>
            <a:spLocks noGrp="1"/>
          </p:cNvSpPr>
          <p:nvPr>
            <p:ph type="sldNum" sz="quarter" idx="12"/>
          </p:nvPr>
        </p:nvSpPr>
        <p:spPr/>
        <p:txBody>
          <a:bodyPr/>
          <a:lstStyle/>
          <a:p>
            <a:pPr rtl="0"/>
            <a:fld id="{0FF54DE5-C571-48E8-A5BC-B369434E2F44}" type="slidenum">
              <a:rPr lang="tr-TR" noProof="0" smtClean="0"/>
              <a:pPr rtl="0"/>
              <a:t>‹#›</a:t>
            </a:fld>
            <a:endParaRPr lang="tr-TR" noProof="0"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687843538"/>
      </p:ext>
    </p:extLst>
  </p:cSld>
  <p:clrMapOvr>
    <a:masterClrMapping/>
  </p:clrMapOvr>
  <p:hf sldNum="0" hdr="0" ftr="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cSld name="Resimli Başlık Slaydı">
    <p:spTree>
      <p:nvGrpSpPr>
        <p:cNvPr id="1" name=""/>
        <p:cNvGrpSpPr/>
        <p:nvPr/>
      </p:nvGrpSpPr>
      <p:grpSpPr>
        <a:xfrm>
          <a:off x="0" y="0"/>
          <a:ext cx="0" cy="0"/>
          <a:chOff x="0" y="0"/>
          <a:chExt cx="0" cy="0"/>
        </a:xfrm>
      </p:grpSpPr>
      <p:sp>
        <p:nvSpPr>
          <p:cNvPr id="2" name="Başlık 1"/>
          <p:cNvSpPr>
            <a:spLocks noGrp="1"/>
          </p:cNvSpPr>
          <p:nvPr>
            <p:ph type="ctrTitle" hasCustomPrompt="1"/>
          </p:nvPr>
        </p:nvSpPr>
        <p:spPr>
          <a:xfrm>
            <a:off x="1104900" y="2292094"/>
            <a:ext cx="5734050" cy="2219691"/>
          </a:xfrm>
        </p:spPr>
        <p:txBody>
          <a:bodyPr rtlCol="0" anchor="ctr">
            <a:normAutofit/>
          </a:bodyPr>
          <a:lstStyle>
            <a:lvl1pPr algn="l">
              <a:defRPr sz="4400" cap="all" baseline="0">
                <a:latin typeface="+mj-lt"/>
              </a:defRPr>
            </a:lvl1pPr>
          </a:lstStyle>
          <a:p>
            <a:pPr rtl="0"/>
            <a:r>
              <a:rPr lang="tr-TR" noProof="0" dirty="0"/>
              <a:t>Asıl başlık </a:t>
            </a:r>
            <a:r>
              <a:rPr lang="tr-TR" noProof="0" dirty="0" err="1"/>
              <a:t>stılını</a:t>
            </a:r>
            <a:r>
              <a:rPr lang="tr-TR" noProof="0" dirty="0"/>
              <a:t> düzenlemek </a:t>
            </a:r>
            <a:r>
              <a:rPr lang="tr-TR" noProof="0" dirty="0" err="1"/>
              <a:t>ıçın</a:t>
            </a:r>
            <a:r>
              <a:rPr lang="tr-TR" noProof="0" dirty="0"/>
              <a:t> tıklayın</a:t>
            </a:r>
          </a:p>
        </p:txBody>
      </p:sp>
      <p:sp>
        <p:nvSpPr>
          <p:cNvPr id="11" name="Resim Yer Tutucusu 10"/>
          <p:cNvSpPr>
            <a:spLocks noGrp="1"/>
          </p:cNvSpPr>
          <p:nvPr>
            <p:ph type="pic" sz="quarter" idx="13"/>
          </p:nvPr>
        </p:nvSpPr>
        <p:spPr>
          <a:xfrm>
            <a:off x="6981063" y="1310656"/>
            <a:ext cx="5210937" cy="4208604"/>
          </a:xfrm>
          <a:solidFill>
            <a:schemeClr val="tx1">
              <a:lumMod val="20000"/>
              <a:lumOff val="80000"/>
            </a:schemeClr>
          </a:solidFill>
        </p:spPr>
        <p:txBody>
          <a:bodyPr tIns="1005840" rtlCol="0"/>
          <a:lstStyle>
            <a:lvl1pPr marL="0" indent="0" algn="ctr">
              <a:buNone/>
              <a:defRPr/>
            </a:lvl1pPr>
          </a:lstStyle>
          <a:p>
            <a:pPr rtl="0"/>
            <a:endParaRPr lang="tr-TR" noProof="0" dirty="0"/>
          </a:p>
        </p:txBody>
      </p:sp>
      <p:sp>
        <p:nvSpPr>
          <p:cNvPr id="3" name="Alt Başlık 2"/>
          <p:cNvSpPr>
            <a:spLocks noGrp="1"/>
          </p:cNvSpPr>
          <p:nvPr>
            <p:ph type="subTitle" idx="1"/>
          </p:nvPr>
        </p:nvSpPr>
        <p:spPr>
          <a:xfrm>
            <a:off x="1104900" y="4511784"/>
            <a:ext cx="5734050" cy="955565"/>
          </a:xfrm>
        </p:spPr>
        <p:txBody>
          <a:bodyPr rtlCol="0">
            <a:normAutofit/>
          </a:bodyPr>
          <a:lstStyle>
            <a:lvl1pPr marL="0" indent="0" algn="l">
              <a:spcBef>
                <a:spcPts val="0"/>
              </a:spcBef>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tr-TR" noProof="0" dirty="0"/>
              <a:t>Asıl alt başlık stilini düzenlemek için tıklatın</a:t>
            </a:r>
          </a:p>
        </p:txBody>
      </p:sp>
    </p:spTree>
    <p:extLst>
      <p:ext uri="{BB962C8B-B14F-4D97-AF65-F5344CB8AC3E}">
        <p14:creationId xmlns:p14="http://schemas.microsoft.com/office/powerpoint/2010/main" xmlns="" val="323531016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tr-TR" dirty="0"/>
              <a:t>Click to edit Master title style</a:t>
            </a:r>
            <a:endParaRPr lang="en-US" dirty="0"/>
          </a:p>
        </p:txBody>
      </p:sp>
      <p:sp>
        <p:nvSpPr>
          <p:cNvPr id="3" name="Content Placeholder 2"/>
          <p:cNvSpPr>
            <a:spLocks noGrp="1"/>
          </p:cNvSpPr>
          <p:nvPr>
            <p:ph idx="1"/>
          </p:nvPr>
        </p:nvSpPr>
        <p:spPr/>
        <p:txBody>
          <a:bodyPr/>
          <a:lstStyle/>
          <a:p>
            <a:pPr lvl="0"/>
            <a:r>
              <a:rPr lang="tr-TR" dirty="0"/>
              <a:t>Click to edit Master text styles</a:t>
            </a:r>
          </a:p>
          <a:p>
            <a:pPr lvl="1"/>
            <a:r>
              <a:rPr lang="tr-TR" dirty="0"/>
              <a:t>Second level</a:t>
            </a:r>
          </a:p>
          <a:p>
            <a:pPr lvl="2"/>
            <a:r>
              <a:rPr lang="tr-TR" dirty="0"/>
              <a:t>Third level</a:t>
            </a:r>
          </a:p>
          <a:p>
            <a:pPr lvl="3"/>
            <a:r>
              <a:rPr lang="tr-TR" dirty="0"/>
              <a:t>Fourth level</a:t>
            </a:r>
          </a:p>
          <a:p>
            <a:pPr lvl="4"/>
            <a:r>
              <a:rPr lang="tr-TR" dirty="0"/>
              <a:t>Fifth level</a:t>
            </a:r>
            <a:endParaRPr lang="en-US" dirty="0"/>
          </a:p>
        </p:txBody>
      </p:sp>
      <p:sp>
        <p:nvSpPr>
          <p:cNvPr id="4" name="Date Placeholder 3"/>
          <p:cNvSpPr>
            <a:spLocks noGrp="1"/>
          </p:cNvSpPr>
          <p:nvPr>
            <p:ph type="dt" sz="half" idx="10"/>
          </p:nvPr>
        </p:nvSpPr>
        <p:spPr/>
        <p:txBody>
          <a:bodyPr/>
          <a:lstStyle/>
          <a:p>
            <a:pPr rtl="0"/>
            <a:fld id="{DF3FB09B-DFD4-4B18-A3BB-2C83F225DF0A}" type="datetime1">
              <a:rPr lang="tr-TR" noProof="0" smtClean="0"/>
              <a:pPr rtl="0"/>
              <a:t>24/06/2019</a:t>
            </a:fld>
            <a:endParaRPr lang="tr-TR" noProof="0" dirty="0"/>
          </a:p>
        </p:txBody>
      </p:sp>
      <p:sp>
        <p:nvSpPr>
          <p:cNvPr id="5" name="Footer Placeholder 4"/>
          <p:cNvSpPr>
            <a:spLocks noGrp="1"/>
          </p:cNvSpPr>
          <p:nvPr>
            <p:ph type="ftr" sz="quarter" idx="11"/>
          </p:nvPr>
        </p:nvSpPr>
        <p:spPr/>
        <p:txBody>
          <a:bodyPr/>
          <a:lstStyle/>
          <a:p>
            <a:pPr rtl="0"/>
            <a:endParaRPr lang="tr-TR" noProof="0" dirty="0"/>
          </a:p>
        </p:txBody>
      </p:sp>
      <p:sp>
        <p:nvSpPr>
          <p:cNvPr id="6" name="Slide Number Placeholder 5"/>
          <p:cNvSpPr>
            <a:spLocks noGrp="1"/>
          </p:cNvSpPr>
          <p:nvPr>
            <p:ph type="sldNum" sz="quarter" idx="12"/>
          </p:nvPr>
        </p:nvSpPr>
        <p:spPr/>
        <p:txBody>
          <a:bodyPr/>
          <a:lstStyle/>
          <a:p>
            <a:pPr rtl="0"/>
            <a:fld id="{0FF54DE5-C571-48E8-A5BC-B369434E2F44}" type="slidenum">
              <a:rPr lang="tr-TR" noProof="0" smtClean="0"/>
              <a:pPr rtl="0"/>
              <a:t>‹#›</a:t>
            </a:fld>
            <a:endParaRPr lang="tr-TR" noProof="0" dirty="0"/>
          </a:p>
        </p:txBody>
      </p:sp>
    </p:spTree>
    <p:extLst>
      <p:ext uri="{BB962C8B-B14F-4D97-AF65-F5344CB8AC3E}">
        <p14:creationId xmlns:p14="http://schemas.microsoft.com/office/powerpoint/2010/main" xmlns="" val="3156174267"/>
      </p:ext>
    </p:extLst>
  </p:cSld>
  <p:clrMapOvr>
    <a:masterClrMapping/>
  </p:clrMapOvr>
  <p:hf sldNum="0" hdr="0" ft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tr-TR" dirty="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dirty="0"/>
              <a:t>Click to edit Master text styles</a:t>
            </a:r>
          </a:p>
        </p:txBody>
      </p:sp>
      <p:sp>
        <p:nvSpPr>
          <p:cNvPr id="4" name="Date Placeholder 3"/>
          <p:cNvSpPr>
            <a:spLocks noGrp="1"/>
          </p:cNvSpPr>
          <p:nvPr>
            <p:ph type="dt" sz="half" idx="10"/>
          </p:nvPr>
        </p:nvSpPr>
        <p:spPr/>
        <p:txBody>
          <a:bodyPr/>
          <a:lstStyle/>
          <a:p>
            <a:pPr rtl="0"/>
            <a:fld id="{DF3FB09B-DFD4-4B18-A3BB-2C83F225DF0A}" type="datetime1">
              <a:rPr lang="tr-TR" noProof="0" smtClean="0"/>
              <a:pPr rtl="0"/>
              <a:t>24/06/2019</a:t>
            </a:fld>
            <a:endParaRPr lang="tr-TR" noProof="0" dirty="0"/>
          </a:p>
        </p:txBody>
      </p:sp>
      <p:sp>
        <p:nvSpPr>
          <p:cNvPr id="5" name="Footer Placeholder 4"/>
          <p:cNvSpPr>
            <a:spLocks noGrp="1"/>
          </p:cNvSpPr>
          <p:nvPr>
            <p:ph type="ftr" sz="quarter" idx="11"/>
          </p:nvPr>
        </p:nvSpPr>
        <p:spPr/>
        <p:txBody>
          <a:bodyPr/>
          <a:lstStyle/>
          <a:p>
            <a:pPr rtl="0"/>
            <a:endParaRPr lang="tr-TR" noProof="0" dirty="0"/>
          </a:p>
        </p:txBody>
      </p:sp>
      <p:sp>
        <p:nvSpPr>
          <p:cNvPr id="6" name="Slide Number Placeholder 5"/>
          <p:cNvSpPr>
            <a:spLocks noGrp="1"/>
          </p:cNvSpPr>
          <p:nvPr>
            <p:ph type="sldNum" sz="quarter" idx="12"/>
          </p:nvPr>
        </p:nvSpPr>
        <p:spPr/>
        <p:txBody>
          <a:bodyPr/>
          <a:lstStyle/>
          <a:p>
            <a:pPr rtl="0"/>
            <a:fld id="{0FF54DE5-C571-48E8-A5BC-B369434E2F44}" type="slidenum">
              <a:rPr lang="tr-TR" noProof="0" smtClean="0"/>
              <a:pPr rtl="0"/>
              <a:t>‹#›</a:t>
            </a:fld>
            <a:endParaRPr lang="tr-TR" noProof="0"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1897989128"/>
      </p:ext>
    </p:extLst>
  </p:cSld>
  <p:clrMapOvr>
    <a:masterClrMapping/>
  </p:clrMapOvr>
  <p:hf sldNum="0" hdr="0" ftr="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tr-TR" dirty="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tr-TR" dirty="0"/>
              <a:t>Click to edit Master text styles</a:t>
            </a:r>
          </a:p>
          <a:p>
            <a:pPr lvl="1"/>
            <a:r>
              <a:rPr lang="tr-TR" dirty="0"/>
              <a:t>Second level</a:t>
            </a:r>
          </a:p>
          <a:p>
            <a:pPr lvl="2"/>
            <a:r>
              <a:rPr lang="tr-TR" dirty="0"/>
              <a:t>Third level</a:t>
            </a:r>
          </a:p>
          <a:p>
            <a:pPr lvl="3"/>
            <a:r>
              <a:rPr lang="tr-TR" dirty="0"/>
              <a:t>Fourth level</a:t>
            </a:r>
          </a:p>
          <a:p>
            <a:pPr lvl="4"/>
            <a:r>
              <a:rPr lang="tr-TR" dirty="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tr-TR" dirty="0"/>
              <a:t>Click to edit Master text styles</a:t>
            </a:r>
          </a:p>
          <a:p>
            <a:pPr lvl="1"/>
            <a:r>
              <a:rPr lang="tr-TR" dirty="0"/>
              <a:t>Second level</a:t>
            </a:r>
          </a:p>
          <a:p>
            <a:pPr lvl="2"/>
            <a:r>
              <a:rPr lang="tr-TR" dirty="0"/>
              <a:t>Third level</a:t>
            </a:r>
          </a:p>
          <a:p>
            <a:pPr lvl="3"/>
            <a:r>
              <a:rPr lang="tr-TR" dirty="0"/>
              <a:t>Fourth level</a:t>
            </a:r>
          </a:p>
          <a:p>
            <a:pPr lvl="4"/>
            <a:r>
              <a:rPr lang="tr-TR" dirty="0"/>
              <a:t>Fifth level</a:t>
            </a:r>
            <a:endParaRPr lang="en-US" dirty="0"/>
          </a:p>
        </p:txBody>
      </p:sp>
      <p:sp>
        <p:nvSpPr>
          <p:cNvPr id="5" name="Date Placeholder 4"/>
          <p:cNvSpPr>
            <a:spLocks noGrp="1"/>
          </p:cNvSpPr>
          <p:nvPr>
            <p:ph type="dt" sz="half" idx="10"/>
          </p:nvPr>
        </p:nvSpPr>
        <p:spPr/>
        <p:txBody>
          <a:bodyPr/>
          <a:lstStyle/>
          <a:p>
            <a:pPr rtl="0"/>
            <a:fld id="{DF3FB09B-DFD4-4B18-A3BB-2C83F225DF0A}" type="datetime1">
              <a:rPr lang="tr-TR" noProof="0" smtClean="0"/>
              <a:pPr rtl="0"/>
              <a:t>24/06/2019</a:t>
            </a:fld>
            <a:endParaRPr lang="tr-TR" noProof="0" dirty="0"/>
          </a:p>
        </p:txBody>
      </p:sp>
      <p:sp>
        <p:nvSpPr>
          <p:cNvPr id="6" name="Footer Placeholder 5"/>
          <p:cNvSpPr>
            <a:spLocks noGrp="1"/>
          </p:cNvSpPr>
          <p:nvPr>
            <p:ph type="ftr" sz="quarter" idx="11"/>
          </p:nvPr>
        </p:nvSpPr>
        <p:spPr/>
        <p:txBody>
          <a:bodyPr/>
          <a:lstStyle/>
          <a:p>
            <a:pPr rtl="0"/>
            <a:endParaRPr lang="tr-TR" noProof="0" dirty="0"/>
          </a:p>
        </p:txBody>
      </p:sp>
      <p:sp>
        <p:nvSpPr>
          <p:cNvPr id="7" name="Slide Number Placeholder 6"/>
          <p:cNvSpPr>
            <a:spLocks noGrp="1"/>
          </p:cNvSpPr>
          <p:nvPr>
            <p:ph type="sldNum" sz="quarter" idx="12"/>
          </p:nvPr>
        </p:nvSpPr>
        <p:spPr/>
        <p:txBody>
          <a:bodyPr/>
          <a:lstStyle/>
          <a:p>
            <a:pPr rtl="0"/>
            <a:fld id="{0FF54DE5-C571-48E8-A5BC-B369434E2F44}" type="slidenum">
              <a:rPr lang="tr-TR" noProof="0" smtClean="0"/>
              <a:pPr rtl="0"/>
              <a:t>‹#›</a:t>
            </a:fld>
            <a:endParaRPr lang="tr-TR" noProof="0" dirty="0"/>
          </a:p>
        </p:txBody>
      </p:sp>
    </p:spTree>
    <p:extLst>
      <p:ext uri="{BB962C8B-B14F-4D97-AF65-F5344CB8AC3E}">
        <p14:creationId xmlns:p14="http://schemas.microsoft.com/office/powerpoint/2010/main" xmlns="" val="3867724935"/>
      </p:ext>
    </p:extLst>
  </p:cSld>
  <p:clrMapOvr>
    <a:masterClrMapping/>
  </p:clrMapOvr>
  <p:hf sldNum="0" hdr="0" ftr="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dirty="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dirty="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tr-TR" dirty="0"/>
              <a:t>Click to edit Master text styles</a:t>
            </a:r>
          </a:p>
          <a:p>
            <a:pPr lvl="1"/>
            <a:r>
              <a:rPr lang="tr-TR" dirty="0"/>
              <a:t>Second level</a:t>
            </a:r>
          </a:p>
          <a:p>
            <a:pPr lvl="2"/>
            <a:r>
              <a:rPr lang="tr-TR" dirty="0"/>
              <a:t>Third level</a:t>
            </a:r>
          </a:p>
          <a:p>
            <a:pPr lvl="3"/>
            <a:r>
              <a:rPr lang="tr-TR" dirty="0"/>
              <a:t>Fourth level</a:t>
            </a:r>
          </a:p>
          <a:p>
            <a:pPr lvl="4"/>
            <a:r>
              <a:rPr lang="tr-TR" dirty="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dirty="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tr-TR" dirty="0"/>
              <a:t>Click to edit Master text styles</a:t>
            </a:r>
          </a:p>
          <a:p>
            <a:pPr lvl="1"/>
            <a:r>
              <a:rPr lang="tr-TR" dirty="0"/>
              <a:t>Second level</a:t>
            </a:r>
          </a:p>
          <a:p>
            <a:pPr lvl="2"/>
            <a:r>
              <a:rPr lang="tr-TR" dirty="0"/>
              <a:t>Third level</a:t>
            </a:r>
          </a:p>
          <a:p>
            <a:pPr lvl="3"/>
            <a:r>
              <a:rPr lang="tr-TR" dirty="0"/>
              <a:t>Fourth level</a:t>
            </a:r>
          </a:p>
          <a:p>
            <a:pPr lvl="4"/>
            <a:r>
              <a:rPr lang="tr-TR" dirty="0"/>
              <a:t>Fifth level</a:t>
            </a:r>
            <a:endParaRPr lang="en-US" dirty="0"/>
          </a:p>
        </p:txBody>
      </p:sp>
      <p:sp>
        <p:nvSpPr>
          <p:cNvPr id="7" name="Date Placeholder 6"/>
          <p:cNvSpPr>
            <a:spLocks noGrp="1"/>
          </p:cNvSpPr>
          <p:nvPr>
            <p:ph type="dt" sz="half" idx="10"/>
          </p:nvPr>
        </p:nvSpPr>
        <p:spPr/>
        <p:txBody>
          <a:bodyPr/>
          <a:lstStyle/>
          <a:p>
            <a:pPr rtl="0"/>
            <a:fld id="{DF3FB09B-DFD4-4B18-A3BB-2C83F225DF0A}" type="datetime1">
              <a:rPr lang="tr-TR" noProof="0" smtClean="0"/>
              <a:pPr rtl="0"/>
              <a:t>24/06/2019</a:t>
            </a:fld>
            <a:endParaRPr lang="tr-TR" noProof="0" dirty="0"/>
          </a:p>
        </p:txBody>
      </p:sp>
      <p:sp>
        <p:nvSpPr>
          <p:cNvPr id="8" name="Footer Placeholder 7"/>
          <p:cNvSpPr>
            <a:spLocks noGrp="1"/>
          </p:cNvSpPr>
          <p:nvPr>
            <p:ph type="ftr" sz="quarter" idx="11"/>
          </p:nvPr>
        </p:nvSpPr>
        <p:spPr/>
        <p:txBody>
          <a:bodyPr/>
          <a:lstStyle/>
          <a:p>
            <a:pPr rtl="0"/>
            <a:endParaRPr lang="tr-TR" noProof="0" dirty="0"/>
          </a:p>
        </p:txBody>
      </p:sp>
      <p:sp>
        <p:nvSpPr>
          <p:cNvPr id="9" name="Slide Number Placeholder 8"/>
          <p:cNvSpPr>
            <a:spLocks noGrp="1"/>
          </p:cNvSpPr>
          <p:nvPr>
            <p:ph type="sldNum" sz="quarter" idx="12"/>
          </p:nvPr>
        </p:nvSpPr>
        <p:spPr/>
        <p:txBody>
          <a:bodyPr/>
          <a:lstStyle/>
          <a:p>
            <a:pPr rtl="0"/>
            <a:fld id="{0FF54DE5-C571-48E8-A5BC-B369434E2F44}" type="slidenum">
              <a:rPr lang="tr-TR" noProof="0" smtClean="0"/>
              <a:pPr rtl="0"/>
              <a:t>‹#›</a:t>
            </a:fld>
            <a:endParaRPr lang="tr-TR" noProof="0"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435777924"/>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Click to edit Master title style</a:t>
            </a:r>
            <a:endParaRPr lang="en-US" dirty="0"/>
          </a:p>
        </p:txBody>
      </p:sp>
      <p:sp>
        <p:nvSpPr>
          <p:cNvPr id="3" name="Date Placeholder 2"/>
          <p:cNvSpPr>
            <a:spLocks noGrp="1"/>
          </p:cNvSpPr>
          <p:nvPr>
            <p:ph type="dt" sz="half" idx="10"/>
          </p:nvPr>
        </p:nvSpPr>
        <p:spPr/>
        <p:txBody>
          <a:bodyPr/>
          <a:lstStyle/>
          <a:p>
            <a:pPr rtl="0"/>
            <a:fld id="{DF3FB09B-DFD4-4B18-A3BB-2C83F225DF0A}" type="datetime1">
              <a:rPr lang="tr-TR" noProof="0" smtClean="0"/>
              <a:pPr rtl="0"/>
              <a:t>24/06/2019</a:t>
            </a:fld>
            <a:endParaRPr lang="tr-TR" noProof="0" dirty="0"/>
          </a:p>
        </p:txBody>
      </p:sp>
      <p:sp>
        <p:nvSpPr>
          <p:cNvPr id="4" name="Footer Placeholder 3"/>
          <p:cNvSpPr>
            <a:spLocks noGrp="1"/>
          </p:cNvSpPr>
          <p:nvPr>
            <p:ph type="ftr" sz="quarter" idx="11"/>
          </p:nvPr>
        </p:nvSpPr>
        <p:spPr/>
        <p:txBody>
          <a:bodyPr/>
          <a:lstStyle/>
          <a:p>
            <a:pPr rtl="0"/>
            <a:endParaRPr lang="tr-TR" noProof="0" dirty="0"/>
          </a:p>
        </p:txBody>
      </p:sp>
      <p:sp>
        <p:nvSpPr>
          <p:cNvPr id="5" name="Slide Number Placeholder 4"/>
          <p:cNvSpPr>
            <a:spLocks noGrp="1"/>
          </p:cNvSpPr>
          <p:nvPr>
            <p:ph type="sldNum" sz="quarter" idx="12"/>
          </p:nvPr>
        </p:nvSpPr>
        <p:spPr/>
        <p:txBody>
          <a:bodyPr/>
          <a:lstStyle/>
          <a:p>
            <a:pPr rtl="0"/>
            <a:fld id="{0FF54DE5-C571-48E8-A5BC-B369434E2F44}" type="slidenum">
              <a:rPr lang="tr-TR" noProof="0" smtClean="0"/>
              <a:pPr rtl="0"/>
              <a:t>‹#›</a:t>
            </a:fld>
            <a:endParaRPr lang="tr-TR" noProof="0"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1403603450"/>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rtl="0"/>
            <a:fld id="{DF3FB09B-DFD4-4B18-A3BB-2C83F225DF0A}" type="datetime1">
              <a:rPr lang="tr-TR" noProof="0" smtClean="0"/>
              <a:pPr rtl="0"/>
              <a:t>24/06/2019</a:t>
            </a:fld>
            <a:endParaRPr lang="tr-TR" noProof="0" dirty="0"/>
          </a:p>
        </p:txBody>
      </p:sp>
      <p:sp>
        <p:nvSpPr>
          <p:cNvPr id="3" name="Footer Placeholder 2"/>
          <p:cNvSpPr>
            <a:spLocks noGrp="1"/>
          </p:cNvSpPr>
          <p:nvPr>
            <p:ph type="ftr" sz="quarter" idx="11"/>
          </p:nvPr>
        </p:nvSpPr>
        <p:spPr/>
        <p:txBody>
          <a:bodyPr/>
          <a:lstStyle/>
          <a:p>
            <a:pPr rtl="0"/>
            <a:endParaRPr lang="tr-TR" noProof="0" dirty="0"/>
          </a:p>
        </p:txBody>
      </p:sp>
      <p:sp>
        <p:nvSpPr>
          <p:cNvPr id="4" name="Slide Number Placeholder 3"/>
          <p:cNvSpPr>
            <a:spLocks noGrp="1"/>
          </p:cNvSpPr>
          <p:nvPr>
            <p:ph type="sldNum" sz="quarter" idx="12"/>
          </p:nvPr>
        </p:nvSpPr>
        <p:spPr/>
        <p:txBody>
          <a:bodyPr/>
          <a:lstStyle/>
          <a:p>
            <a:pPr rtl="0"/>
            <a:fld id="{0FF54DE5-C571-48E8-A5BC-B369434E2F44}" type="slidenum">
              <a:rPr lang="tr-TR" noProof="0" smtClean="0"/>
              <a:pPr rtl="0"/>
              <a:t>‹#›</a:t>
            </a:fld>
            <a:endParaRPr lang="tr-TR" noProof="0" dirty="0"/>
          </a:p>
        </p:txBody>
      </p:sp>
    </p:spTree>
    <p:extLst>
      <p:ext uri="{BB962C8B-B14F-4D97-AF65-F5344CB8AC3E}">
        <p14:creationId xmlns:p14="http://schemas.microsoft.com/office/powerpoint/2010/main" xmlns="" val="969385990"/>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tr-TR" dirty="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tr-TR" dirty="0"/>
              <a:t>Click to edit Master text styles</a:t>
            </a:r>
          </a:p>
          <a:p>
            <a:pPr lvl="1"/>
            <a:r>
              <a:rPr lang="tr-TR" dirty="0"/>
              <a:t>Second level</a:t>
            </a:r>
          </a:p>
          <a:p>
            <a:pPr lvl="2"/>
            <a:r>
              <a:rPr lang="tr-TR" dirty="0"/>
              <a:t>Third level</a:t>
            </a:r>
          </a:p>
          <a:p>
            <a:pPr lvl="3"/>
            <a:r>
              <a:rPr lang="tr-TR" dirty="0"/>
              <a:t>Fourth level</a:t>
            </a:r>
          </a:p>
          <a:p>
            <a:pPr lvl="4"/>
            <a:r>
              <a:rPr lang="tr-TR" dirty="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dirty="0"/>
              <a:t>Click to edit Master text styles</a:t>
            </a:r>
          </a:p>
        </p:txBody>
      </p:sp>
      <p:sp>
        <p:nvSpPr>
          <p:cNvPr id="5" name="Date Placeholder 4"/>
          <p:cNvSpPr>
            <a:spLocks noGrp="1"/>
          </p:cNvSpPr>
          <p:nvPr>
            <p:ph type="dt" sz="half" idx="10"/>
          </p:nvPr>
        </p:nvSpPr>
        <p:spPr/>
        <p:txBody>
          <a:bodyPr/>
          <a:lstStyle/>
          <a:p>
            <a:pPr rtl="0"/>
            <a:fld id="{DF3FB09B-DFD4-4B18-A3BB-2C83F225DF0A}" type="datetime1">
              <a:rPr lang="tr-TR" noProof="0" smtClean="0"/>
              <a:pPr rtl="0"/>
              <a:t>24/06/2019</a:t>
            </a:fld>
            <a:endParaRPr lang="tr-TR" noProof="0" dirty="0"/>
          </a:p>
        </p:txBody>
      </p:sp>
      <p:sp>
        <p:nvSpPr>
          <p:cNvPr id="6" name="Footer Placeholder 5"/>
          <p:cNvSpPr>
            <a:spLocks noGrp="1"/>
          </p:cNvSpPr>
          <p:nvPr>
            <p:ph type="ftr" sz="quarter" idx="11"/>
          </p:nvPr>
        </p:nvSpPr>
        <p:spPr/>
        <p:txBody>
          <a:bodyPr/>
          <a:lstStyle/>
          <a:p>
            <a:pPr rtl="0"/>
            <a:endParaRPr lang="tr-TR" noProof="0" dirty="0"/>
          </a:p>
        </p:txBody>
      </p:sp>
      <p:sp>
        <p:nvSpPr>
          <p:cNvPr id="7" name="Slide Number Placeholder 6"/>
          <p:cNvSpPr>
            <a:spLocks noGrp="1"/>
          </p:cNvSpPr>
          <p:nvPr>
            <p:ph type="sldNum" sz="quarter" idx="12"/>
          </p:nvPr>
        </p:nvSpPr>
        <p:spPr/>
        <p:txBody>
          <a:bodyPr/>
          <a:lstStyle/>
          <a:p>
            <a:pPr rtl="0"/>
            <a:fld id="{0FF54DE5-C571-48E8-A5BC-B369434E2F44}" type="slidenum">
              <a:rPr lang="tr-TR" noProof="0" smtClean="0"/>
              <a:pPr rtl="0"/>
              <a:t>‹#›</a:t>
            </a:fld>
            <a:endParaRPr lang="tr-TR" noProof="0"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93874988"/>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tr-TR" dirty="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dirty="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dirty="0"/>
              <a:t>Click to edit Master text styles</a:t>
            </a:r>
          </a:p>
        </p:txBody>
      </p:sp>
      <p:sp>
        <p:nvSpPr>
          <p:cNvPr id="5" name="Date Placeholder 4"/>
          <p:cNvSpPr>
            <a:spLocks noGrp="1"/>
          </p:cNvSpPr>
          <p:nvPr>
            <p:ph type="dt" sz="half" idx="10"/>
          </p:nvPr>
        </p:nvSpPr>
        <p:spPr/>
        <p:txBody>
          <a:bodyPr/>
          <a:lstStyle/>
          <a:p>
            <a:pPr rtl="0"/>
            <a:fld id="{DF3FB09B-DFD4-4B18-A3BB-2C83F225DF0A}" type="datetime1">
              <a:rPr lang="tr-TR" noProof="0" smtClean="0"/>
              <a:pPr rtl="0"/>
              <a:t>24/06/2019</a:t>
            </a:fld>
            <a:endParaRPr lang="tr-TR" noProof="0" dirty="0"/>
          </a:p>
        </p:txBody>
      </p:sp>
      <p:sp>
        <p:nvSpPr>
          <p:cNvPr id="6" name="Footer Placeholder 5"/>
          <p:cNvSpPr>
            <a:spLocks noGrp="1"/>
          </p:cNvSpPr>
          <p:nvPr>
            <p:ph type="ftr" sz="quarter" idx="11"/>
          </p:nvPr>
        </p:nvSpPr>
        <p:spPr/>
        <p:txBody>
          <a:bodyPr/>
          <a:lstStyle/>
          <a:p>
            <a:pPr rtl="0"/>
            <a:endParaRPr lang="tr-TR" noProof="0" dirty="0"/>
          </a:p>
        </p:txBody>
      </p:sp>
      <p:sp>
        <p:nvSpPr>
          <p:cNvPr id="7" name="Slide Number Placeholder 6"/>
          <p:cNvSpPr>
            <a:spLocks noGrp="1"/>
          </p:cNvSpPr>
          <p:nvPr>
            <p:ph type="sldNum" sz="quarter" idx="12"/>
          </p:nvPr>
        </p:nvSpPr>
        <p:spPr/>
        <p:txBody>
          <a:bodyPr/>
          <a:lstStyle/>
          <a:p>
            <a:pPr rtl="0"/>
            <a:fld id="{0FF54DE5-C571-48E8-A5BC-B369434E2F44}" type="slidenum">
              <a:rPr lang="tr-TR" noProof="0" smtClean="0"/>
              <a:pPr rtl="0"/>
              <a:t>‹#›</a:t>
            </a:fld>
            <a:endParaRPr lang="tr-TR" noProof="0" dirty="0"/>
          </a:p>
        </p:txBody>
      </p:sp>
    </p:spTree>
    <p:extLst>
      <p:ext uri="{BB962C8B-B14F-4D97-AF65-F5344CB8AC3E}">
        <p14:creationId xmlns:p14="http://schemas.microsoft.com/office/powerpoint/2010/main" xmlns="" val="516834800"/>
      </p:ext>
    </p:extLst>
  </p:cSld>
  <p:clrMapOvr>
    <a:masterClrMapping/>
  </p:clrMapOvr>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20">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1">
              <a:extLst>
                <a:ext uri="{28A0092B-C50C-407E-A947-70E740481C1C}">
                  <a14:useLocalDpi xmlns:a14="http://schemas.microsoft.com/office/drawing/2010/main" xmlns=""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1">
              <a:extLst>
                <a:ext uri="{28A0092B-C50C-407E-A947-70E740481C1C}">
                  <a14:useLocalDpi xmlns:a14="http://schemas.microsoft.com/office/drawing/2010/main" xmlns=""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tr-TR" dirty="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tr-TR" dirty="0"/>
              <a:t>Click to edit Master text styles</a:t>
            </a:r>
          </a:p>
          <a:p>
            <a:pPr lvl="1"/>
            <a:r>
              <a:rPr lang="tr-TR" dirty="0"/>
              <a:t>Second level</a:t>
            </a:r>
          </a:p>
          <a:p>
            <a:pPr lvl="2"/>
            <a:r>
              <a:rPr lang="tr-TR" dirty="0"/>
              <a:t>Third level</a:t>
            </a:r>
          </a:p>
          <a:p>
            <a:pPr lvl="3"/>
            <a:r>
              <a:rPr lang="tr-TR" dirty="0"/>
              <a:t>Fourth level</a:t>
            </a:r>
          </a:p>
          <a:p>
            <a:pPr lvl="4"/>
            <a:r>
              <a:rPr lang="tr-TR" dirty="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rtl="0"/>
            <a:fld id="{DF3FB09B-DFD4-4B18-A3BB-2C83F225DF0A}" type="datetime1">
              <a:rPr lang="tr-TR" noProof="0" smtClean="0"/>
              <a:pPr rtl="0"/>
              <a:t>24/06/2019</a:t>
            </a:fld>
            <a:endParaRPr lang="tr-TR" noProof="0"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pPr rtl="0"/>
            <a:endParaRPr lang="tr-TR" noProof="0"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rtl="0"/>
            <a:fld id="{0FF54DE5-C571-48E8-A5BC-B369434E2F44}" type="slidenum">
              <a:rPr lang="tr-TR" noProof="0" smtClean="0"/>
              <a:pPr rtl="0"/>
              <a:t>‹#›</a:t>
            </a:fld>
            <a:endParaRPr lang="tr-TR" noProof="0" dirty="0"/>
          </a:p>
        </p:txBody>
      </p:sp>
    </p:spTree>
    <p:extLst>
      <p:ext uri="{BB962C8B-B14F-4D97-AF65-F5344CB8AC3E}">
        <p14:creationId xmlns:p14="http://schemas.microsoft.com/office/powerpoint/2010/main" xmlns="" val="2597667616"/>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hf sldNum="0" hdr="0" ftr="0"/>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Başlık 5"/>
          <p:cNvSpPr>
            <a:spLocks noGrp="1"/>
          </p:cNvSpPr>
          <p:nvPr>
            <p:ph type="ctrTitle"/>
          </p:nvPr>
        </p:nvSpPr>
        <p:spPr>
          <a:xfrm>
            <a:off x="242259" y="1530094"/>
            <a:ext cx="6596691" cy="4333163"/>
          </a:xfrm>
        </p:spPr>
        <p:txBody>
          <a:bodyPr rtlCol="0" anchor="ctr">
            <a:noAutofit/>
          </a:bodyPr>
          <a:lstStyle/>
          <a:p>
            <a:r>
              <a:rPr lang="tr" sz="3600" dirty="0">
                <a:ea typeface="+mj-lt"/>
                <a:cs typeface="+mj-lt"/>
              </a:rPr>
              <a:t>OKUL AİLE İŞBİRLİĞİNİN GELİŞTİRİLMESİNE YÖNELİK, AİLE KATILIMINI DESTEKLEYECEK ÖRNEK ÇALIŞMA VE ETKİNLİKLER</a:t>
            </a:r>
            <a:endParaRPr lang="tr-TR" sz="3600" dirty="0"/>
          </a:p>
        </p:txBody>
      </p:sp>
      <p:pic>
        <p:nvPicPr>
          <p:cNvPr id="4" name="Resim Yer Tutucusu 3"/>
          <p:cNvPicPr>
            <a:picLocks noGrp="1" noChangeAspect="1"/>
          </p:cNvPicPr>
          <p:nvPr>
            <p:ph type="pic" sz="quarter" idx="13"/>
          </p:nvPr>
        </p:nvPicPr>
        <p:blipFill>
          <a:blip r:embed="rId3" cstate="print">
            <a:extLst>
              <a:ext uri="{28A0092B-C50C-407E-A947-70E740481C1C}">
                <a14:useLocalDpi xmlns:a14="http://schemas.microsoft.com/office/drawing/2010/main" xmlns="" val="0"/>
              </a:ext>
            </a:extLst>
          </a:blip>
          <a:srcRect t="14" b="14"/>
          <a:stretch>
            <a:fillRect/>
          </a:stretch>
        </p:blipFill>
        <p:spPr/>
      </p:pic>
    </p:spTree>
    <p:extLst>
      <p:ext uri="{BB962C8B-B14F-4D97-AF65-F5344CB8AC3E}">
        <p14:creationId xmlns:p14="http://schemas.microsoft.com/office/powerpoint/2010/main" xmlns="" val="165213399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yer, iç mekan, tablo, duvar içeren bir resim&#10;&#10;Çok yüksek güvenilirlikle oluşturulmuş açıklama">
            <a:extLst>
              <a:ext uri="{FF2B5EF4-FFF2-40B4-BE49-F238E27FC236}">
                <a16:creationId xmlns="" xmlns:a16="http://schemas.microsoft.com/office/drawing/2014/main" id="{BF081A7B-6706-427C-A20A-5A2265D59922}"/>
              </a:ext>
            </a:extLst>
          </p:cNvPr>
          <p:cNvPicPr>
            <a:picLocks noChangeAspect="1"/>
          </p:cNvPicPr>
          <p:nvPr/>
        </p:nvPicPr>
        <p:blipFill>
          <a:blip r:embed="rId3"/>
          <a:stretch>
            <a:fillRect/>
          </a:stretch>
        </p:blipFill>
        <p:spPr>
          <a:xfrm>
            <a:off x="799381" y="633697"/>
            <a:ext cx="4986067" cy="3347739"/>
          </a:xfrm>
          <a:prstGeom prst="rect">
            <a:avLst/>
          </a:prstGeom>
        </p:spPr>
      </p:pic>
      <p:pic>
        <p:nvPicPr>
          <p:cNvPr id="5" name="Picture 5" descr="kişi, gök, insanlar, açık hava içeren bir resim&#10;&#10;Çok yüksek güvenilirlikle oluşturulmuş açıklama">
            <a:extLst>
              <a:ext uri="{FF2B5EF4-FFF2-40B4-BE49-F238E27FC236}">
                <a16:creationId xmlns="" xmlns:a16="http://schemas.microsoft.com/office/drawing/2014/main" id="{A140E546-A6F1-4AAA-98F8-B5B92D9E930C}"/>
              </a:ext>
            </a:extLst>
          </p:cNvPr>
          <p:cNvPicPr>
            <a:picLocks noChangeAspect="1"/>
          </p:cNvPicPr>
          <p:nvPr/>
        </p:nvPicPr>
        <p:blipFill>
          <a:blip r:embed="rId4"/>
          <a:stretch>
            <a:fillRect/>
          </a:stretch>
        </p:blipFill>
        <p:spPr>
          <a:xfrm>
            <a:off x="5932098" y="2186796"/>
            <a:ext cx="5446143" cy="3864633"/>
          </a:xfrm>
          <a:prstGeom prst="rect">
            <a:avLst/>
          </a:prstGeom>
        </p:spPr>
      </p:pic>
      <p:sp>
        <p:nvSpPr>
          <p:cNvPr id="8" name="TextBox 7">
            <a:extLst>
              <a:ext uri="{FF2B5EF4-FFF2-40B4-BE49-F238E27FC236}">
                <a16:creationId xmlns="" xmlns:a16="http://schemas.microsoft.com/office/drawing/2014/main" id="{51F0B484-5218-4BC4-B708-112825340EB1}"/>
              </a:ext>
            </a:extLst>
          </p:cNvPr>
          <p:cNvSpPr txBox="1"/>
          <p:nvPr/>
        </p:nvSpPr>
        <p:spPr>
          <a:xfrm>
            <a:off x="884747" y="4205917"/>
            <a:ext cx="280070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dirty="0"/>
              <a:t>VELİ TOPLANTILARI</a:t>
            </a:r>
          </a:p>
        </p:txBody>
      </p:sp>
      <p:sp>
        <p:nvSpPr>
          <p:cNvPr id="9" name="TextBox 8">
            <a:extLst>
              <a:ext uri="{FF2B5EF4-FFF2-40B4-BE49-F238E27FC236}">
                <a16:creationId xmlns="" xmlns:a16="http://schemas.microsoft.com/office/drawing/2014/main" id="{ACCE61CB-15AA-4CF2-A431-BF403CA7E707}"/>
              </a:ext>
            </a:extLst>
          </p:cNvPr>
          <p:cNvSpPr txBox="1"/>
          <p:nvPr/>
        </p:nvSpPr>
        <p:spPr>
          <a:xfrm>
            <a:off x="7957508" y="150207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dirty="0"/>
              <a:t>GEZİ GÖZLEM</a:t>
            </a:r>
          </a:p>
        </p:txBody>
      </p:sp>
    </p:spTree>
    <p:extLst>
      <p:ext uri="{BB962C8B-B14F-4D97-AF65-F5344CB8AC3E}">
        <p14:creationId xmlns:p14="http://schemas.microsoft.com/office/powerpoint/2010/main" xmlns="" val="152700415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8CF58A75-FC6A-4AC6-B88A-2DA08E9FC7B6}"/>
              </a:ext>
            </a:extLst>
          </p:cNvPr>
          <p:cNvSpPr>
            <a:spLocks noGrp="1"/>
          </p:cNvSpPr>
          <p:nvPr>
            <p:ph type="dt" sz="half" idx="10"/>
          </p:nvPr>
        </p:nvSpPr>
        <p:spPr/>
        <p:txBody>
          <a:bodyPr/>
          <a:lstStyle/>
          <a:p>
            <a:pPr rtl="0"/>
            <a:fld id="{DF3FB09B-DFD4-4B18-A3BB-2C83F225DF0A}" type="datetime1">
              <a:rPr lang="tr-TR" noProof="0" smtClean="0"/>
              <a:pPr rtl="0"/>
              <a:t>24/06/2019</a:t>
            </a:fld>
            <a:endParaRPr lang="tr-TR" noProof="0" dirty="0"/>
          </a:p>
        </p:txBody>
      </p:sp>
      <p:pic>
        <p:nvPicPr>
          <p:cNvPr id="3" name="Picture 3" descr="metin içeren bir resim&#10;&#10;Çok yüksek güvenilirlikle oluşturulmuş açıklama">
            <a:extLst>
              <a:ext uri="{FF2B5EF4-FFF2-40B4-BE49-F238E27FC236}">
                <a16:creationId xmlns="" xmlns:a16="http://schemas.microsoft.com/office/drawing/2014/main" id="{37C19A99-AB08-4C16-8801-5965224DBBD1}"/>
              </a:ext>
            </a:extLst>
          </p:cNvPr>
          <p:cNvPicPr>
            <a:picLocks noChangeAspect="1"/>
          </p:cNvPicPr>
          <p:nvPr/>
        </p:nvPicPr>
        <p:blipFill>
          <a:blip r:embed="rId2"/>
          <a:stretch>
            <a:fillRect/>
          </a:stretch>
        </p:blipFill>
        <p:spPr>
          <a:xfrm>
            <a:off x="1072551" y="706159"/>
            <a:ext cx="2815086" cy="3648513"/>
          </a:xfrm>
          <a:prstGeom prst="rect">
            <a:avLst/>
          </a:prstGeom>
        </p:spPr>
      </p:pic>
      <p:sp>
        <p:nvSpPr>
          <p:cNvPr id="5" name="TextBox 4">
            <a:extLst>
              <a:ext uri="{FF2B5EF4-FFF2-40B4-BE49-F238E27FC236}">
                <a16:creationId xmlns="" xmlns:a16="http://schemas.microsoft.com/office/drawing/2014/main" id="{BA6AE51F-ABA8-4AF4-BE31-CBE4E64E1E6C}"/>
              </a:ext>
            </a:extLst>
          </p:cNvPr>
          <p:cNvSpPr txBox="1"/>
          <p:nvPr/>
        </p:nvSpPr>
        <p:spPr>
          <a:xfrm>
            <a:off x="914401" y="4537495"/>
            <a:ext cx="3735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1600" dirty="0"/>
              <a:t>OKUL BÜLTENİNE VELİ KATKISI</a:t>
            </a:r>
          </a:p>
        </p:txBody>
      </p:sp>
      <p:pic>
        <p:nvPicPr>
          <p:cNvPr id="6" name="Picture 6" descr="kişi, iç mekan, duvar, yer içeren bir resim&#10;&#10;Çok yüksek güvenilirlikle oluşturulmuş açıklama">
            <a:extLst>
              <a:ext uri="{FF2B5EF4-FFF2-40B4-BE49-F238E27FC236}">
                <a16:creationId xmlns="" xmlns:a16="http://schemas.microsoft.com/office/drawing/2014/main" id="{94E2BFE9-58D6-48BD-B495-1A9FFB3C6494}"/>
              </a:ext>
            </a:extLst>
          </p:cNvPr>
          <p:cNvPicPr>
            <a:picLocks noChangeAspect="1"/>
          </p:cNvPicPr>
          <p:nvPr/>
        </p:nvPicPr>
        <p:blipFill>
          <a:blip r:embed="rId3"/>
          <a:stretch>
            <a:fillRect/>
          </a:stretch>
        </p:blipFill>
        <p:spPr>
          <a:xfrm>
            <a:off x="4077420" y="701616"/>
            <a:ext cx="3418934" cy="3485070"/>
          </a:xfrm>
          <a:prstGeom prst="rect">
            <a:avLst/>
          </a:prstGeom>
        </p:spPr>
      </p:pic>
      <p:sp>
        <p:nvSpPr>
          <p:cNvPr id="8" name="TextBox 7">
            <a:extLst>
              <a:ext uri="{FF2B5EF4-FFF2-40B4-BE49-F238E27FC236}">
                <a16:creationId xmlns="" xmlns:a16="http://schemas.microsoft.com/office/drawing/2014/main" id="{F5823383-5AFE-4A6B-9C5A-7AC07BA47BB5}"/>
              </a:ext>
            </a:extLst>
          </p:cNvPr>
          <p:cNvSpPr txBox="1"/>
          <p:nvPr/>
        </p:nvSpPr>
        <p:spPr>
          <a:xfrm>
            <a:off x="4421577" y="4364068"/>
            <a:ext cx="295886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dirty="0"/>
              <a:t>VELİLERLE ÖRNEK DERS</a:t>
            </a:r>
          </a:p>
        </p:txBody>
      </p:sp>
      <p:pic>
        <p:nvPicPr>
          <p:cNvPr id="9" name="Picture 9" descr="kişi içeren bir resim&#10;&#10;Yüksek güvenilirlikle oluşturulmuş açıklama">
            <a:extLst>
              <a:ext uri="{FF2B5EF4-FFF2-40B4-BE49-F238E27FC236}">
                <a16:creationId xmlns="" xmlns:a16="http://schemas.microsoft.com/office/drawing/2014/main" id="{2A7BCA66-7260-41CE-8C1E-BC17DB7C610D}"/>
              </a:ext>
            </a:extLst>
          </p:cNvPr>
          <p:cNvPicPr>
            <a:picLocks noChangeAspect="1"/>
          </p:cNvPicPr>
          <p:nvPr/>
        </p:nvPicPr>
        <p:blipFill>
          <a:blip r:embed="rId4"/>
          <a:stretch>
            <a:fillRect/>
          </a:stretch>
        </p:blipFill>
        <p:spPr>
          <a:xfrm>
            <a:off x="7599872" y="703772"/>
            <a:ext cx="3778369" cy="3322607"/>
          </a:xfrm>
          <a:prstGeom prst="rect">
            <a:avLst/>
          </a:prstGeom>
        </p:spPr>
      </p:pic>
      <p:sp>
        <p:nvSpPr>
          <p:cNvPr id="11" name="TextBox 10">
            <a:extLst>
              <a:ext uri="{FF2B5EF4-FFF2-40B4-BE49-F238E27FC236}">
                <a16:creationId xmlns="" xmlns:a16="http://schemas.microsoft.com/office/drawing/2014/main" id="{E8936675-9AD0-4139-8D1E-0DB327155F7C}"/>
              </a:ext>
            </a:extLst>
          </p:cNvPr>
          <p:cNvSpPr txBox="1"/>
          <p:nvPr/>
        </p:nvSpPr>
        <p:spPr>
          <a:xfrm>
            <a:off x="7700513" y="4350589"/>
            <a:ext cx="3404557"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dirty="0"/>
              <a:t>VELİLERİN ETKİNLİKLERE  DESTEĞİ</a:t>
            </a:r>
          </a:p>
        </p:txBody>
      </p:sp>
    </p:spTree>
    <p:extLst>
      <p:ext uri="{BB962C8B-B14F-4D97-AF65-F5344CB8AC3E}">
        <p14:creationId xmlns:p14="http://schemas.microsoft.com/office/powerpoint/2010/main" xmlns="" val="31136785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89E0B5FB-3FF2-42BE-82AC-1F9646543FE9}"/>
              </a:ext>
            </a:extLst>
          </p:cNvPr>
          <p:cNvSpPr>
            <a:spLocks noGrp="1"/>
          </p:cNvSpPr>
          <p:nvPr>
            <p:ph type="dt" sz="half" idx="10"/>
          </p:nvPr>
        </p:nvSpPr>
        <p:spPr/>
        <p:txBody>
          <a:bodyPr/>
          <a:lstStyle/>
          <a:p>
            <a:pPr rtl="0"/>
            <a:fld id="{DF3FB09B-DFD4-4B18-A3BB-2C83F225DF0A}" type="datetime1">
              <a:rPr lang="tr-TR" noProof="0" smtClean="0"/>
              <a:pPr rtl="0"/>
              <a:t>24/06/2019</a:t>
            </a:fld>
            <a:endParaRPr lang="tr-TR" noProof="0" dirty="0"/>
          </a:p>
        </p:txBody>
      </p:sp>
      <p:pic>
        <p:nvPicPr>
          <p:cNvPr id="3" name="Picture 3" descr="kişi, iç mekan, duvar, grup içeren bir resim&#10;&#10;Çok yüksek güvenilirlikle oluşturulmuş açıklama">
            <a:extLst>
              <a:ext uri="{FF2B5EF4-FFF2-40B4-BE49-F238E27FC236}">
                <a16:creationId xmlns="" xmlns:a16="http://schemas.microsoft.com/office/drawing/2014/main" id="{9C58CAB0-4717-47B1-ABFC-944436FC10FF}"/>
              </a:ext>
            </a:extLst>
          </p:cNvPr>
          <p:cNvPicPr>
            <a:picLocks noChangeAspect="1"/>
          </p:cNvPicPr>
          <p:nvPr/>
        </p:nvPicPr>
        <p:blipFill>
          <a:blip r:embed="rId2"/>
          <a:stretch>
            <a:fillRect/>
          </a:stretch>
        </p:blipFill>
        <p:spPr>
          <a:xfrm>
            <a:off x="813758" y="774940"/>
            <a:ext cx="4957312" cy="3568459"/>
          </a:xfrm>
          <a:prstGeom prst="rect">
            <a:avLst/>
          </a:prstGeom>
        </p:spPr>
      </p:pic>
      <p:sp>
        <p:nvSpPr>
          <p:cNvPr id="5" name="TextBox 4">
            <a:extLst>
              <a:ext uri="{FF2B5EF4-FFF2-40B4-BE49-F238E27FC236}">
                <a16:creationId xmlns="" xmlns:a16="http://schemas.microsoft.com/office/drawing/2014/main" id="{FC199C9F-DA06-4DFC-9E60-4201628690D4}"/>
              </a:ext>
            </a:extLst>
          </p:cNvPr>
          <p:cNvSpPr txBox="1"/>
          <p:nvPr/>
        </p:nvSpPr>
        <p:spPr>
          <a:xfrm>
            <a:off x="1618891" y="4479985"/>
            <a:ext cx="27432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dirty="0"/>
              <a:t>SINIFA KAYNAK KİŞİ OLARAK VELİ DAVETİ</a:t>
            </a:r>
          </a:p>
        </p:txBody>
      </p:sp>
      <p:pic>
        <p:nvPicPr>
          <p:cNvPr id="6" name="Picture 6" descr="duvar, kişi, adam, iç mekan içeren bir resim&#10;&#10;Çok yüksek güvenilirlikle oluşturulmuş açıklama">
            <a:extLst>
              <a:ext uri="{FF2B5EF4-FFF2-40B4-BE49-F238E27FC236}">
                <a16:creationId xmlns="" xmlns:a16="http://schemas.microsoft.com/office/drawing/2014/main" id="{A3BBDCB8-AF55-4534-A874-68CDCFADB4C4}"/>
              </a:ext>
            </a:extLst>
          </p:cNvPr>
          <p:cNvPicPr>
            <a:picLocks noChangeAspect="1"/>
          </p:cNvPicPr>
          <p:nvPr/>
        </p:nvPicPr>
        <p:blipFill>
          <a:blip r:embed="rId3"/>
          <a:stretch>
            <a:fillRect/>
          </a:stretch>
        </p:blipFill>
        <p:spPr>
          <a:xfrm>
            <a:off x="5946475" y="774998"/>
            <a:ext cx="5230482" cy="3568343"/>
          </a:xfrm>
          <a:prstGeom prst="rect">
            <a:avLst/>
          </a:prstGeom>
        </p:spPr>
      </p:pic>
      <p:sp>
        <p:nvSpPr>
          <p:cNvPr id="8" name="TextBox 7">
            <a:extLst>
              <a:ext uri="{FF2B5EF4-FFF2-40B4-BE49-F238E27FC236}">
                <a16:creationId xmlns="" xmlns:a16="http://schemas.microsoft.com/office/drawing/2014/main" id="{B06ADB16-C216-4322-9837-54983ACD2EFD}"/>
              </a:ext>
            </a:extLst>
          </p:cNvPr>
          <p:cNvSpPr txBox="1"/>
          <p:nvPr/>
        </p:nvSpPr>
        <p:spPr>
          <a:xfrm>
            <a:off x="6549426" y="4479086"/>
            <a:ext cx="425282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dirty="0"/>
              <a:t>VELİLERİN OKULA DEĞER KATMASI</a:t>
            </a:r>
          </a:p>
        </p:txBody>
      </p:sp>
    </p:spTree>
    <p:extLst>
      <p:ext uri="{BB962C8B-B14F-4D97-AF65-F5344CB8AC3E}">
        <p14:creationId xmlns:p14="http://schemas.microsoft.com/office/powerpoint/2010/main" xmlns="" val="28700335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02851FAC-AF31-4108-BA1F-C4F51F418DD7}"/>
              </a:ext>
            </a:extLst>
          </p:cNvPr>
          <p:cNvSpPr>
            <a:spLocks noGrp="1"/>
          </p:cNvSpPr>
          <p:nvPr>
            <p:ph type="dt" sz="half" idx="10"/>
          </p:nvPr>
        </p:nvSpPr>
        <p:spPr/>
        <p:txBody>
          <a:bodyPr/>
          <a:lstStyle/>
          <a:p>
            <a:pPr rtl="0"/>
            <a:fld id="{DF3FB09B-DFD4-4B18-A3BB-2C83F225DF0A}" type="datetime1">
              <a:rPr lang="tr-TR" noProof="0" smtClean="0"/>
              <a:pPr rtl="0"/>
              <a:t>24/06/2019</a:t>
            </a:fld>
            <a:endParaRPr lang="tr-TR" noProof="0" dirty="0"/>
          </a:p>
        </p:txBody>
      </p:sp>
      <p:pic>
        <p:nvPicPr>
          <p:cNvPr id="3" name="Picture 3" descr="yer, iç mekan, kişi, oda içeren bir resim&#10;&#10;Çok yüksek güvenilirlikle oluşturulmuş açıklama">
            <a:extLst>
              <a:ext uri="{FF2B5EF4-FFF2-40B4-BE49-F238E27FC236}">
                <a16:creationId xmlns="" xmlns:a16="http://schemas.microsoft.com/office/drawing/2014/main" id="{284F9DE7-4389-4A9C-B7EA-FECE99FE11D0}"/>
              </a:ext>
            </a:extLst>
          </p:cNvPr>
          <p:cNvPicPr>
            <a:picLocks noChangeAspect="1"/>
          </p:cNvPicPr>
          <p:nvPr/>
        </p:nvPicPr>
        <p:blipFill>
          <a:blip r:embed="rId3"/>
          <a:stretch>
            <a:fillRect/>
          </a:stretch>
        </p:blipFill>
        <p:spPr>
          <a:xfrm>
            <a:off x="828136" y="700196"/>
            <a:ext cx="5029199" cy="3789835"/>
          </a:xfrm>
          <a:prstGeom prst="rect">
            <a:avLst/>
          </a:prstGeom>
        </p:spPr>
      </p:pic>
      <p:sp>
        <p:nvSpPr>
          <p:cNvPr id="5" name="TextBox 4">
            <a:extLst>
              <a:ext uri="{FF2B5EF4-FFF2-40B4-BE49-F238E27FC236}">
                <a16:creationId xmlns="" xmlns:a16="http://schemas.microsoft.com/office/drawing/2014/main" id="{84385C9B-3E59-4710-AA3F-CB4846D7F6C3}"/>
              </a:ext>
            </a:extLst>
          </p:cNvPr>
          <p:cNvSpPr txBox="1"/>
          <p:nvPr/>
        </p:nvSpPr>
        <p:spPr>
          <a:xfrm>
            <a:off x="1115683" y="4652513"/>
            <a:ext cx="3232030"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dirty="0"/>
              <a:t>VELİLERİN OKUL KAYNAKLARINDAN FAYDALANMASI</a:t>
            </a:r>
          </a:p>
        </p:txBody>
      </p:sp>
      <p:pic>
        <p:nvPicPr>
          <p:cNvPr id="6" name="Picture 6" descr="kişi, bina, açık hava, zemin içeren bir resim&#10;&#10;Yüksek güvenilirlikle oluşturulmuş açıklama">
            <a:extLst>
              <a:ext uri="{FF2B5EF4-FFF2-40B4-BE49-F238E27FC236}">
                <a16:creationId xmlns="" xmlns:a16="http://schemas.microsoft.com/office/drawing/2014/main" id="{6AABDE2E-74B6-4028-B4BA-14E46599CC13}"/>
              </a:ext>
            </a:extLst>
          </p:cNvPr>
          <p:cNvPicPr>
            <a:picLocks noChangeAspect="1"/>
          </p:cNvPicPr>
          <p:nvPr/>
        </p:nvPicPr>
        <p:blipFill>
          <a:blip r:embed="rId4"/>
          <a:stretch>
            <a:fillRect/>
          </a:stretch>
        </p:blipFill>
        <p:spPr>
          <a:xfrm>
            <a:off x="6003985" y="702154"/>
            <a:ext cx="5158596" cy="3785916"/>
          </a:xfrm>
          <a:prstGeom prst="rect">
            <a:avLst/>
          </a:prstGeom>
        </p:spPr>
      </p:pic>
      <p:sp>
        <p:nvSpPr>
          <p:cNvPr id="8" name="TextBox 7">
            <a:extLst>
              <a:ext uri="{FF2B5EF4-FFF2-40B4-BE49-F238E27FC236}">
                <a16:creationId xmlns="" xmlns:a16="http://schemas.microsoft.com/office/drawing/2014/main" id="{7FE46971-6914-4152-8954-3FD200CC52DE}"/>
              </a:ext>
            </a:extLst>
          </p:cNvPr>
          <p:cNvSpPr txBox="1"/>
          <p:nvPr/>
        </p:nvSpPr>
        <p:spPr>
          <a:xfrm>
            <a:off x="5801803" y="4939162"/>
            <a:ext cx="419531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dirty="0"/>
              <a:t>BELİRLİ GÜNLERE VELİLERİ DE KATMA</a:t>
            </a:r>
          </a:p>
        </p:txBody>
      </p:sp>
    </p:spTree>
    <p:extLst>
      <p:ext uri="{BB962C8B-B14F-4D97-AF65-F5344CB8AC3E}">
        <p14:creationId xmlns:p14="http://schemas.microsoft.com/office/powerpoint/2010/main" xmlns="" val="4207557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9731" y="2105189"/>
            <a:ext cx="6999256" cy="3614294"/>
          </a:xfrm>
        </p:spPr>
        <p:txBody>
          <a:bodyPr vert="horz" lIns="0" tIns="45720" rIns="0" bIns="45720" rtlCol="0" anchor="ctr">
            <a:noAutofit/>
          </a:bodyPr>
          <a:lstStyle/>
          <a:p>
            <a:r>
              <a:rPr lang="tr-TR" sz="2800" b="1" i="1" dirty="0">
                <a:solidFill>
                  <a:srgbClr val="C00000"/>
                </a:solidFill>
                <a:ea typeface="+mj-lt"/>
                <a:cs typeface="+mj-lt"/>
              </a:rPr>
              <a:t>AİLE- OKUL İŞBİRLİĞİNİ GELİŞTİRMEK İÇİN NELER YAPILMALIDIR?</a:t>
            </a:r>
            <a:endParaRPr lang="tr" sz="2800" i="1">
              <a:solidFill>
                <a:srgbClr val="C00000"/>
              </a:solidFill>
              <a:ea typeface="+mj-lt"/>
              <a:cs typeface="+mj-lt"/>
            </a:endParaRPr>
          </a:p>
          <a:p>
            <a:r>
              <a:rPr lang="tr-TR" sz="2800" dirty="0">
                <a:ea typeface="+mj-lt"/>
                <a:cs typeface="+mj-lt"/>
              </a:rPr>
              <a:t>     </a:t>
            </a:r>
            <a:r>
              <a:rPr lang="tr-TR" sz="2800" b="1" dirty="0">
                <a:ea typeface="+mj-lt"/>
                <a:cs typeface="+mj-lt"/>
              </a:rPr>
              <a:t>Aile katılımı, anne babaların çocuklarının gelişim ve eğitimlerine katkıda bulunmaları için düzenlenmiş etkinliklerin bütünü olarak tanımlanabilir</a:t>
            </a:r>
            <a:endParaRPr lang="tr" sz="2800" dirty="0"/>
          </a:p>
          <a:p>
            <a:endParaRPr lang="tr" sz="2800" dirty="0"/>
          </a:p>
        </p:txBody>
      </p:sp>
      <p:pic>
        <p:nvPicPr>
          <p:cNvPr id="7" name="Picture 7" descr="yer, iç mekan, dik, kişi içeren bir resim&#10;&#10;Yüksek güvenilirlikle oluşturulmuş açıklama">
            <a:extLst>
              <a:ext uri="{FF2B5EF4-FFF2-40B4-BE49-F238E27FC236}">
                <a16:creationId xmlns="" xmlns:a16="http://schemas.microsoft.com/office/drawing/2014/main" id="{2B2A5968-BFAA-442A-B07A-F3C6C95766AE}"/>
              </a:ext>
            </a:extLst>
          </p:cNvPr>
          <p:cNvPicPr>
            <a:picLocks noGrp="1" noChangeAspect="1"/>
          </p:cNvPicPr>
          <p:nvPr>
            <p:ph type="pic" sz="quarter" idx="13"/>
          </p:nvPr>
        </p:nvPicPr>
        <p:blipFill rotWithShape="1">
          <a:blip r:embed="rId3"/>
          <a:srcRect l="8808" r="8808"/>
          <a:stretch/>
        </p:blipFill>
        <p:spPr>
          <a:prstGeom prst="rect">
            <a:avLst/>
          </a:prstGeom>
        </p:spPr>
      </p:pic>
    </p:spTree>
    <p:extLst>
      <p:ext uri="{BB962C8B-B14F-4D97-AF65-F5344CB8AC3E}">
        <p14:creationId xmlns:p14="http://schemas.microsoft.com/office/powerpoint/2010/main" xmlns="" val="401027861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half" idx="4294967295"/>
          </p:nvPr>
        </p:nvSpPr>
        <p:spPr>
          <a:xfrm>
            <a:off x="546340" y="1283898"/>
            <a:ext cx="11196638" cy="5578415"/>
          </a:xfrm>
        </p:spPr>
        <p:txBody>
          <a:bodyPr vert="horz" lIns="0" tIns="45720" rIns="0" bIns="45720" rtlCol="0" anchor="t">
            <a:normAutofit/>
          </a:bodyPr>
          <a:lstStyle/>
          <a:p>
            <a:r>
              <a:rPr lang="tr-TR" b="1" u="sng" dirty="0">
                <a:ea typeface="+mn-lt"/>
                <a:cs typeface="+mn-lt"/>
              </a:rPr>
              <a:t> </a:t>
            </a:r>
            <a:r>
              <a:rPr lang="tr-TR" sz="2400" b="1" u="sng" dirty="0">
                <a:ea typeface="+mn-lt"/>
                <a:cs typeface="+mn-lt"/>
              </a:rPr>
              <a:t>Buna göre okul ve aile arasındaki sıkı etkileşimler sayesinde</a:t>
            </a:r>
            <a:r>
              <a:rPr lang="tr-TR" sz="2400" b="1" dirty="0">
                <a:ea typeface="+mn-lt"/>
                <a:cs typeface="+mn-lt"/>
              </a:rPr>
              <a:t> öğrenciler, farklı insanlardan yaratıcı düşünme, başkalarına yardım etme ve okula devam etmenin önemi hakkında çok sayıda olumlu mesajlar alabilecektir </a:t>
            </a:r>
            <a:r>
              <a:rPr lang="tr-TR" sz="2400" b="1" u="sng" dirty="0">
                <a:ea typeface="+mn-lt"/>
                <a:cs typeface="+mn-lt"/>
              </a:rPr>
              <a:t>Diğer yandan okul ve aile işbirliği</a:t>
            </a:r>
            <a:r>
              <a:rPr lang="tr-TR" sz="2400" b="1" dirty="0">
                <a:ea typeface="+mn-lt"/>
                <a:cs typeface="+mn-lt"/>
              </a:rPr>
              <a:t>, çocuk ve gençlerin haklarını, sorumluluklarını ve ödevlerini öğrenmelerinde, bunları birer davranış biçimine dönüştürmelerinde ve okul başarısının artırılmasında da önemli role sahiptir. Ailelerin bu role katkısı, okula bağışta bulunan ve çocuklarının başarı durumunu öğrenmek için ya da bir sorun olduğunda okula gelen bireyler olarak görülmesiyle sınırlı olmamalı, aileler aynı amacı gerçekleştirmeye çalışan ortaklar olarak görülmelidir. Aileler ise, okulu yalnızca bir kamu hizmetinin sağlandığı bir kurum olarak görmemeli; çocukların eğitimine güçleri ölçüsünde katkıda bulunmayı temel bir görev ve sorumluluk olarak görmelidir (Aydın, 2005).</a:t>
            </a:r>
            <a:endParaRPr lang="tr" sz="2400" dirty="0">
              <a:ea typeface="+mn-lt"/>
              <a:cs typeface="+mn-lt"/>
            </a:endParaRPr>
          </a:p>
        </p:txBody>
      </p:sp>
    </p:spTree>
    <p:extLst>
      <p:ext uri="{BB962C8B-B14F-4D97-AF65-F5344CB8AC3E}">
        <p14:creationId xmlns:p14="http://schemas.microsoft.com/office/powerpoint/2010/main" xmlns="" val="285378842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Box 71">
            <a:extLst>
              <a:ext uri="{FF2B5EF4-FFF2-40B4-BE49-F238E27FC236}">
                <a16:creationId xmlns="" xmlns:a16="http://schemas.microsoft.com/office/drawing/2014/main" id="{FE2FEED1-E14C-4290-AAB6-A1F26CB106A3}"/>
              </a:ext>
            </a:extLst>
          </p:cNvPr>
          <p:cNvSpPr txBox="1"/>
          <p:nvPr/>
        </p:nvSpPr>
        <p:spPr>
          <a:xfrm>
            <a:off x="785005" y="741873"/>
            <a:ext cx="10722632"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1100" dirty="0">
                <a:latin typeface="Corbel"/>
                <a:cs typeface="Segoe UI"/>
              </a:rPr>
              <a:t> </a:t>
            </a:r>
            <a:r>
              <a:rPr lang="tr-TR" sz="2000" b="1" dirty="0">
                <a:latin typeface="Corbel"/>
                <a:cs typeface="Segoe UI"/>
              </a:rPr>
              <a:t>Ailelerin eğitim sürecine katılımı ve okul – aile işbirliğinin öneminin gelişmiş ülkelerde anlaşıldığı ve eğitim politikalarına da yansıdığı görülmektedir. Bu konuda yapılan yasal düzenlemelerde hem okula ve eğitimcilere, hem de ailelere bazı sorumluluklar yüklenmiştir. Ancak her ne kadar konunun önemi anlaşılmış ve eğitim politikalarına yansıtılmış olsa da ailelerin eğitim sürecine katılımının önünde birtakım engeller yer almaktadır.</a:t>
            </a:r>
            <a:r>
              <a:rPr lang="tr-TR" sz="2000" dirty="0">
                <a:latin typeface="Corbel"/>
              </a:rPr>
              <a:t> </a:t>
            </a:r>
          </a:p>
          <a:p>
            <a:endParaRPr lang="tr-TR" sz="2000" dirty="0">
              <a:latin typeface="Corbel"/>
            </a:endParaRPr>
          </a:p>
          <a:p>
            <a:pPr>
              <a:buChar char="•"/>
            </a:pPr>
            <a:r>
              <a:rPr lang="tr-TR" sz="2000" b="1" dirty="0">
                <a:latin typeface="Corbel"/>
              </a:rPr>
              <a:t>Ailelerin çocuklarının eğitim sürecine katılmalarını gereksiz görmeleri </a:t>
            </a:r>
          </a:p>
          <a:p>
            <a:pPr>
              <a:buChar char="•"/>
            </a:pPr>
            <a:r>
              <a:rPr lang="tr-TR" sz="2000" b="1" dirty="0">
                <a:latin typeface="Corbel"/>
              </a:rPr>
              <a:t>Katılım konusunda örnek alacakları bir rol modelin olmayışı, </a:t>
            </a:r>
            <a:r>
              <a:rPr lang="tr-TR" sz="2000" dirty="0">
                <a:latin typeface="Corbel"/>
              </a:rPr>
              <a:t> </a:t>
            </a:r>
          </a:p>
          <a:p>
            <a:pPr>
              <a:buChar char="•"/>
            </a:pPr>
            <a:r>
              <a:rPr lang="tr-TR" sz="2000" b="1" dirty="0">
                <a:latin typeface="Corbel"/>
              </a:rPr>
              <a:t>Eğitim işini okula bırakıp pasif kalmayı tercih etme, bu konuda sorumluluk almamaları </a:t>
            </a:r>
          </a:p>
          <a:p>
            <a:pPr>
              <a:buChar char="•"/>
            </a:pPr>
            <a:r>
              <a:rPr lang="tr-TR" sz="2000" b="1" dirty="0">
                <a:latin typeface="Corbel"/>
              </a:rPr>
              <a:t>Eğitimcilerin ailelere karşı olumsuz tavırları ve aile katılımının önemine inanmamaları </a:t>
            </a:r>
            <a:r>
              <a:rPr lang="tr-TR" sz="2000" dirty="0">
                <a:latin typeface="Corbel"/>
              </a:rPr>
              <a:t> </a:t>
            </a:r>
          </a:p>
          <a:p>
            <a:pPr>
              <a:buChar char="•"/>
            </a:pPr>
            <a:r>
              <a:rPr lang="tr-TR" sz="2000" b="1" dirty="0">
                <a:latin typeface="Corbel"/>
              </a:rPr>
              <a:t>Kültürel farklılıklar </a:t>
            </a:r>
          </a:p>
          <a:p>
            <a:pPr>
              <a:buChar char="•"/>
            </a:pPr>
            <a:r>
              <a:rPr lang="tr-TR" sz="2000" b="1" dirty="0">
                <a:latin typeface="Corbel"/>
              </a:rPr>
              <a:t>Ailelerin eğitim sürecine ilişkin bilgi eksikliği ve kendilerini bu konuda yetersiz görmeleri </a:t>
            </a:r>
            <a:r>
              <a:rPr lang="tr-TR" sz="2000" dirty="0">
                <a:latin typeface="Corbel"/>
              </a:rPr>
              <a:t> </a:t>
            </a:r>
          </a:p>
          <a:p>
            <a:pPr>
              <a:buChar char="•"/>
            </a:pPr>
            <a:r>
              <a:rPr lang="tr-TR" sz="2000" b="1" dirty="0">
                <a:latin typeface="Corbel"/>
              </a:rPr>
              <a:t>Okul ile aile arasındaki iletişimsizlik </a:t>
            </a:r>
          </a:p>
          <a:p>
            <a:r>
              <a:rPr lang="tr-TR" sz="2000" b="1" dirty="0">
                <a:latin typeface="Corbel"/>
                <a:cs typeface="Segoe UI"/>
              </a:rPr>
              <a:t> bu engellerden </a:t>
            </a:r>
            <a:r>
              <a:rPr lang="tr-TR" sz="2000" b="1" dirty="0" err="1">
                <a:latin typeface="Corbel"/>
                <a:cs typeface="Segoe UI"/>
              </a:rPr>
              <a:t>başlıcalarıdır</a:t>
            </a:r>
            <a:r>
              <a:rPr lang="tr-TR" sz="2000" b="1" dirty="0">
                <a:latin typeface="Corbel"/>
                <a:cs typeface="Segoe UI"/>
              </a:rPr>
              <a:t>.</a:t>
            </a:r>
            <a:r>
              <a:rPr lang="tr-TR" sz="2000" dirty="0">
                <a:latin typeface="Corbel"/>
              </a:rPr>
              <a:t> </a:t>
            </a:r>
          </a:p>
        </p:txBody>
      </p:sp>
    </p:spTree>
    <p:extLst>
      <p:ext uri="{BB962C8B-B14F-4D97-AF65-F5344CB8AC3E}">
        <p14:creationId xmlns:p14="http://schemas.microsoft.com/office/powerpoint/2010/main" xmlns="" val="422450947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2318587" y="1152264"/>
            <a:ext cx="7189480" cy="3341455"/>
          </a:xfrm>
        </p:spPr>
        <p:txBody>
          <a:bodyPr rtlCol="0"/>
          <a:lstStyle/>
          <a:p>
            <a:r>
              <a:rPr lang="tr-TR" b="1" dirty="0">
                <a:ea typeface="+mj-lt"/>
                <a:cs typeface="+mj-lt"/>
              </a:rPr>
              <a:t/>
            </a:r>
            <a:br>
              <a:rPr lang="tr-TR" b="1" dirty="0">
                <a:ea typeface="+mj-lt"/>
                <a:cs typeface="+mj-lt"/>
              </a:rPr>
            </a:br>
            <a:r>
              <a:rPr lang="tr-TR" b="1" dirty="0">
                <a:ea typeface="+mj-lt"/>
                <a:cs typeface="+mj-lt"/>
              </a:rPr>
              <a:t>Etkili ve başarılı </a:t>
            </a:r>
            <a:br>
              <a:rPr lang="tr-TR" b="1" dirty="0">
                <a:ea typeface="+mj-lt"/>
                <a:cs typeface="+mj-lt"/>
              </a:rPr>
            </a:br>
            <a:r>
              <a:rPr lang="tr-TR" b="1" dirty="0">
                <a:ea typeface="+mj-lt"/>
                <a:cs typeface="+mj-lt"/>
              </a:rPr>
              <a:t>okul-aile işbirliğini yaratmak için,</a:t>
            </a:r>
            <a:endParaRPr lang="tr-TR" dirty="0"/>
          </a:p>
        </p:txBody>
      </p:sp>
    </p:spTree>
    <p:extLst>
      <p:ext uri="{BB962C8B-B14F-4D97-AF65-F5344CB8AC3E}">
        <p14:creationId xmlns:p14="http://schemas.microsoft.com/office/powerpoint/2010/main" xmlns="" val="13156475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Yer Tutucusu 3"/>
          <p:cNvSpPr>
            <a:spLocks noGrp="1"/>
          </p:cNvSpPr>
          <p:nvPr>
            <p:ph type="body" sz="half" idx="2"/>
          </p:nvPr>
        </p:nvSpPr>
        <p:spPr>
          <a:xfrm>
            <a:off x="705928" y="753772"/>
            <a:ext cx="7837701" cy="5380007"/>
          </a:xfrm>
        </p:spPr>
        <p:txBody>
          <a:bodyPr vert="horz" lIns="91440" tIns="45720" rIns="91440" bIns="45720" rtlCol="0" anchor="t">
            <a:noAutofit/>
          </a:bodyPr>
          <a:lstStyle/>
          <a:p>
            <a:pPr marL="285750" indent="-285750">
              <a:buFont typeface="Symbol"/>
              <a:buChar char="•"/>
            </a:pPr>
            <a:r>
              <a:rPr lang="tr-TR" sz="2400" b="1" dirty="0">
                <a:ea typeface="+mn-lt"/>
                <a:cs typeface="+mn-lt"/>
              </a:rPr>
              <a:t>Okul; ev ziyaretleri düzenleme, </a:t>
            </a:r>
            <a:endParaRPr lang="tr" sz="2400" dirty="0">
              <a:ea typeface="+mn-lt"/>
              <a:cs typeface="+mn-lt"/>
            </a:endParaRPr>
          </a:p>
          <a:p>
            <a:pPr marL="285750" indent="-285750">
              <a:buFont typeface="Symbol"/>
              <a:buChar char="•"/>
            </a:pPr>
            <a:r>
              <a:rPr lang="tr-TR" sz="2400" b="1" dirty="0">
                <a:ea typeface="+mn-lt"/>
                <a:cs typeface="+mn-lt"/>
              </a:rPr>
              <a:t>Ana-babalar, öğretmenler ve çocukların katılacakları gezi, gözlem, konferans, gece gibi etkinlikler planlama,</a:t>
            </a:r>
            <a:endParaRPr lang="tr" sz="2400" dirty="0">
              <a:ea typeface="+mn-lt"/>
              <a:cs typeface="+mn-lt"/>
            </a:endParaRPr>
          </a:p>
          <a:p>
            <a:pPr marL="285750" indent="-285750">
              <a:buFont typeface="Symbol"/>
              <a:buChar char="•"/>
            </a:pPr>
            <a:r>
              <a:rPr lang="tr-TR" sz="2400" b="1" dirty="0">
                <a:ea typeface="+mn-lt"/>
                <a:cs typeface="+mn-lt"/>
              </a:rPr>
              <a:t>Ana-babalardan sınıf-içi kaynak kişi olarak yararlanma,</a:t>
            </a:r>
            <a:endParaRPr lang="tr" sz="2400" dirty="0">
              <a:ea typeface="+mn-lt"/>
              <a:cs typeface="+mn-lt"/>
            </a:endParaRPr>
          </a:p>
          <a:p>
            <a:pPr marL="285750" indent="-285750">
              <a:buFont typeface="Symbol"/>
              <a:buChar char="•"/>
            </a:pPr>
            <a:r>
              <a:rPr lang="tr-TR" sz="2400" b="1" dirty="0">
                <a:ea typeface="+mn-lt"/>
                <a:cs typeface="+mn-lt"/>
              </a:rPr>
              <a:t>Meslekî rehberlikte ana-babalardan yararlanma, </a:t>
            </a:r>
            <a:endParaRPr lang="tr" sz="2400" dirty="0">
              <a:ea typeface="+mn-lt"/>
              <a:cs typeface="+mn-lt"/>
            </a:endParaRPr>
          </a:p>
          <a:p>
            <a:pPr marL="285750" indent="-285750">
              <a:buFont typeface="Symbol"/>
              <a:buChar char="•"/>
            </a:pPr>
            <a:r>
              <a:rPr lang="tr-TR" sz="2400" b="1" dirty="0">
                <a:ea typeface="+mn-lt"/>
                <a:cs typeface="+mn-lt"/>
              </a:rPr>
              <a:t>Velilerle görüşme toplantıları programlama ve ilân etme, </a:t>
            </a:r>
            <a:endParaRPr lang="tr" sz="2400" dirty="0">
              <a:ea typeface="+mn-lt"/>
              <a:cs typeface="+mn-lt"/>
            </a:endParaRPr>
          </a:p>
          <a:p>
            <a:pPr marL="285750" indent="-285750">
              <a:buFont typeface="Symbol"/>
              <a:buChar char="•"/>
            </a:pPr>
            <a:r>
              <a:rPr lang="tr-TR" sz="2400" b="1" dirty="0">
                <a:ea typeface="+mn-lt"/>
                <a:cs typeface="+mn-lt"/>
              </a:rPr>
              <a:t>Ana-babalara okulun kaynaklarını kullanma fırsatları verme, </a:t>
            </a:r>
            <a:endParaRPr lang="tr" sz="2400">
              <a:ea typeface="+mn-lt"/>
              <a:cs typeface="+mn-lt"/>
            </a:endParaRPr>
          </a:p>
          <a:p>
            <a:pPr marL="285750" indent="-285750">
              <a:buFont typeface="Symbol"/>
              <a:buChar char="•"/>
            </a:pPr>
            <a:r>
              <a:rPr lang="tr-TR" sz="2400" b="1" dirty="0">
                <a:ea typeface="+mn-lt"/>
                <a:cs typeface="+mn-lt"/>
              </a:rPr>
              <a:t>Velilerin okul hakkındaki görüşlerini almak için anket uygulama,</a:t>
            </a:r>
            <a:endParaRPr lang="tr" sz="2400">
              <a:ea typeface="+mn-lt"/>
              <a:cs typeface="+mn-lt"/>
            </a:endParaRPr>
          </a:p>
          <a:p>
            <a:pPr marL="285750" indent="-285750">
              <a:buFont typeface="Symbol"/>
              <a:buChar char="•"/>
            </a:pPr>
            <a:endParaRPr lang="tr-TR" sz="2400" b="1" dirty="0">
              <a:ea typeface="+mn-lt"/>
              <a:cs typeface="+mn-lt"/>
            </a:endParaRPr>
          </a:p>
          <a:p>
            <a:pPr marL="285750" indent="-285750">
              <a:buFont typeface="Symbol"/>
              <a:buChar char="•"/>
            </a:pPr>
            <a:endParaRPr lang="tr" sz="2400" dirty="0">
              <a:ea typeface="+mn-lt"/>
              <a:cs typeface="+mn-lt"/>
            </a:endParaRPr>
          </a:p>
        </p:txBody>
      </p:sp>
      <p:pic>
        <p:nvPicPr>
          <p:cNvPr id="7" name="Picture 7" descr="kişi, grup, iç mekan, insanlar içeren bir resim&#10;&#10;Çok yüksek güvenilirlikle oluşturulmuş açıklama">
            <a:extLst>
              <a:ext uri="{FF2B5EF4-FFF2-40B4-BE49-F238E27FC236}">
                <a16:creationId xmlns="" xmlns:a16="http://schemas.microsoft.com/office/drawing/2014/main" id="{C603789D-E5ED-41CA-A975-42ECF47F1568}"/>
              </a:ext>
            </a:extLst>
          </p:cNvPr>
          <p:cNvPicPr>
            <a:picLocks noChangeAspect="1"/>
          </p:cNvPicPr>
          <p:nvPr/>
        </p:nvPicPr>
        <p:blipFill>
          <a:blip r:embed="rId3"/>
          <a:stretch>
            <a:fillRect/>
          </a:stretch>
        </p:blipFill>
        <p:spPr>
          <a:xfrm>
            <a:off x="8635041" y="1190985"/>
            <a:ext cx="2743200" cy="2592597"/>
          </a:xfrm>
          <a:prstGeom prst="rect">
            <a:avLst/>
          </a:prstGeom>
        </p:spPr>
      </p:pic>
      <p:sp>
        <p:nvSpPr>
          <p:cNvPr id="10" name="Picture Placeholder 9">
            <a:extLst>
              <a:ext uri="{FF2B5EF4-FFF2-40B4-BE49-F238E27FC236}">
                <a16:creationId xmlns="" xmlns:a16="http://schemas.microsoft.com/office/drawing/2014/main" id="{C1CF636C-84EF-4A9D-9FE5-4289125F1432}"/>
              </a:ext>
            </a:extLst>
          </p:cNvPr>
          <p:cNvSpPr>
            <a:spLocks noGrp="1"/>
          </p:cNvSpPr>
          <p:nvPr>
            <p:ph type="pic" idx="1"/>
          </p:nvPr>
        </p:nvSpPr>
        <p:spPr>
          <a:xfrm>
            <a:off x="8641170" y="1027023"/>
            <a:ext cx="2761423" cy="3021163"/>
          </a:xfrm>
        </p:spPr>
      </p:sp>
    </p:spTree>
    <p:extLst>
      <p:ext uri="{BB962C8B-B14F-4D97-AF65-F5344CB8AC3E}">
        <p14:creationId xmlns:p14="http://schemas.microsoft.com/office/powerpoint/2010/main" xmlns="" val="368354462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602580D2-EEFC-4781-B3D6-AA08C4FEAAEA}"/>
              </a:ext>
            </a:extLst>
          </p:cNvPr>
          <p:cNvSpPr txBox="1"/>
          <p:nvPr/>
        </p:nvSpPr>
        <p:spPr>
          <a:xfrm>
            <a:off x="943155" y="971910"/>
            <a:ext cx="10090029" cy="26776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har char="•"/>
            </a:pPr>
            <a:r>
              <a:rPr lang="tr-TR" sz="2400" b="1" dirty="0">
                <a:latin typeface="Calibri"/>
              </a:rPr>
              <a:t>Önemli günlerin kutlanmasında velilere görev verme, </a:t>
            </a:r>
            <a:r>
              <a:rPr lang="tr-TR" sz="2400" dirty="0">
                <a:latin typeface="Calibri"/>
                <a:cs typeface="Calibri"/>
              </a:rPr>
              <a:t> </a:t>
            </a:r>
          </a:p>
          <a:p>
            <a:pPr>
              <a:buChar char="•"/>
            </a:pPr>
            <a:r>
              <a:rPr lang="tr-TR" sz="2400" b="1" dirty="0">
                <a:latin typeface="Corbel"/>
              </a:rPr>
              <a:t>Velilerin, okul bültenine yazı yazmalarını sağlama,</a:t>
            </a:r>
            <a:r>
              <a:rPr lang="tr-TR" sz="2400" dirty="0">
                <a:latin typeface="Corbel"/>
              </a:rPr>
              <a:t> </a:t>
            </a:r>
          </a:p>
          <a:p>
            <a:pPr>
              <a:buChar char="•"/>
            </a:pPr>
            <a:r>
              <a:rPr lang="tr-TR" sz="2400" b="1" dirty="0">
                <a:latin typeface="Corbel"/>
              </a:rPr>
              <a:t>Belirli aralıklarla sınıflarında gösteriler düzenleme ve velilerin bu yolla öğrenci performansı hakkında bilgilendirilmelerini sağlama, </a:t>
            </a:r>
            <a:r>
              <a:rPr lang="tr-TR" sz="2400" dirty="0">
                <a:latin typeface="Corbel"/>
              </a:rPr>
              <a:t> </a:t>
            </a:r>
          </a:p>
          <a:p>
            <a:pPr>
              <a:buChar char="•"/>
            </a:pPr>
            <a:r>
              <a:rPr lang="tr-TR" sz="2400" b="1" dirty="0">
                <a:latin typeface="Corbel"/>
              </a:rPr>
              <a:t>Veliye örnek ders gösterisi yapma vb. etkinlikler düzenleyebilir.</a:t>
            </a:r>
            <a:r>
              <a:rPr lang="tr-TR" sz="2400" dirty="0">
                <a:latin typeface="Corbel"/>
              </a:rPr>
              <a:t> </a:t>
            </a:r>
          </a:p>
          <a:p>
            <a:endParaRPr lang="tr-TR" sz="2400" dirty="0">
              <a:latin typeface="Corbel"/>
            </a:endParaRPr>
          </a:p>
          <a:p>
            <a:endParaRPr lang="tr-TR" sz="2400" dirty="0">
              <a:latin typeface="Corbel"/>
            </a:endParaRPr>
          </a:p>
        </p:txBody>
      </p:sp>
      <p:pic>
        <p:nvPicPr>
          <p:cNvPr id="5" name="Picture 5" descr="kişi, duvar, iç mekan, grup içeren bir resim&#10;&#10;Çok yüksek güvenilirlikle oluşturulmuş açıklama">
            <a:extLst>
              <a:ext uri="{FF2B5EF4-FFF2-40B4-BE49-F238E27FC236}">
                <a16:creationId xmlns="" xmlns:a16="http://schemas.microsoft.com/office/drawing/2014/main" id="{E56DB53E-ECC4-4952-9C6E-57CB98CC64AF}"/>
              </a:ext>
            </a:extLst>
          </p:cNvPr>
          <p:cNvPicPr>
            <a:picLocks noChangeAspect="1"/>
          </p:cNvPicPr>
          <p:nvPr/>
        </p:nvPicPr>
        <p:blipFill>
          <a:blip r:embed="rId3"/>
          <a:stretch>
            <a:fillRect/>
          </a:stretch>
        </p:blipFill>
        <p:spPr>
          <a:xfrm>
            <a:off x="799382" y="3910246"/>
            <a:ext cx="3634596" cy="2229284"/>
          </a:xfrm>
          <a:prstGeom prst="rect">
            <a:avLst/>
          </a:prstGeom>
        </p:spPr>
      </p:pic>
      <p:pic>
        <p:nvPicPr>
          <p:cNvPr id="7" name="Picture 7" descr="gök içeren bir resim&#10;&#10;Yüksek güvenilirlikle oluşturulmuş açıklama">
            <a:extLst>
              <a:ext uri="{FF2B5EF4-FFF2-40B4-BE49-F238E27FC236}">
                <a16:creationId xmlns="" xmlns:a16="http://schemas.microsoft.com/office/drawing/2014/main" id="{EE25F86C-5377-441D-9124-E78E4621C94C}"/>
              </a:ext>
            </a:extLst>
          </p:cNvPr>
          <p:cNvPicPr>
            <a:picLocks noChangeAspect="1"/>
          </p:cNvPicPr>
          <p:nvPr/>
        </p:nvPicPr>
        <p:blipFill>
          <a:blip r:embed="rId4"/>
          <a:stretch>
            <a:fillRect/>
          </a:stretch>
        </p:blipFill>
        <p:spPr>
          <a:xfrm>
            <a:off x="4580626" y="4037163"/>
            <a:ext cx="3347049" cy="2104844"/>
          </a:xfrm>
          <a:prstGeom prst="rect">
            <a:avLst/>
          </a:prstGeom>
        </p:spPr>
      </p:pic>
      <p:pic>
        <p:nvPicPr>
          <p:cNvPr id="9" name="Picture 9" descr="kişi, iç mekan, duvar, poz içeren bir resim&#10;&#10;Çok yüksek güvenilirlikle oluşturulmuş açıklama">
            <a:extLst>
              <a:ext uri="{FF2B5EF4-FFF2-40B4-BE49-F238E27FC236}">
                <a16:creationId xmlns="" xmlns:a16="http://schemas.microsoft.com/office/drawing/2014/main" id="{DD89BFBA-61E6-45D0-B428-1C737FAA2743}"/>
              </a:ext>
            </a:extLst>
          </p:cNvPr>
          <p:cNvPicPr>
            <a:picLocks noChangeAspect="1"/>
          </p:cNvPicPr>
          <p:nvPr/>
        </p:nvPicPr>
        <p:blipFill>
          <a:blip r:embed="rId5"/>
          <a:stretch>
            <a:fillRect/>
          </a:stretch>
        </p:blipFill>
        <p:spPr>
          <a:xfrm>
            <a:off x="7916174" y="3993703"/>
            <a:ext cx="3303916" cy="2148632"/>
          </a:xfrm>
          <a:prstGeom prst="rect">
            <a:avLst/>
          </a:prstGeom>
        </p:spPr>
      </p:pic>
    </p:spTree>
    <p:extLst>
      <p:ext uri="{BB962C8B-B14F-4D97-AF65-F5344CB8AC3E}">
        <p14:creationId xmlns:p14="http://schemas.microsoft.com/office/powerpoint/2010/main" xmlns="" val="13288436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 xmlns:a16="http://schemas.microsoft.com/office/drawing/2014/main" id="{354D9B55-B4DC-4EB8-A1F3-B7E2D3C0F1E2}"/>
              </a:ext>
            </a:extLst>
          </p:cNvPr>
          <p:cNvSpPr txBox="1"/>
          <p:nvPr/>
        </p:nvSpPr>
        <p:spPr>
          <a:xfrm>
            <a:off x="1230702" y="1173193"/>
            <a:ext cx="9931879" cy="36009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3200" b="1" dirty="0">
                <a:latin typeface="Corbel"/>
              </a:rPr>
              <a:t>Sonuç olarak</a:t>
            </a:r>
            <a:r>
              <a:rPr lang="tr-TR" sz="2800" b="1" dirty="0">
                <a:latin typeface="Corbel"/>
              </a:rPr>
              <a:t>, araştırma bulguları dikkate alındığında, eğitim sisteminde genel olarak yapılması gereken öncelikle, ailelerin eğitim sürecine katılımı konusunda hem eğitimcilerin hem de ailelerin bilinçlendirilmelerinin sağlanmasıdır. Ailelere, eğitimin sadece okullara bırakılmaması gereken bir süreç olduğu; ailelerin de bu süreçte sorumluluk sahibi oldukları; nitelikli eğitimin ancak aile katılımıyla sağlanabileceği bilinci kazandırılmalıdır.</a:t>
            </a:r>
            <a:endParaRPr lang="tr-TR" sz="2800"/>
          </a:p>
        </p:txBody>
      </p:sp>
    </p:spTree>
    <p:extLst>
      <p:ext uri="{BB962C8B-B14F-4D97-AF65-F5344CB8AC3E}">
        <p14:creationId xmlns:p14="http://schemas.microsoft.com/office/powerpoint/2010/main" xmlns="" val="22244958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B8CC39D5-DD2E-4656-A2B7-F7B7F35066B7}"/>
              </a:ext>
            </a:extLst>
          </p:cNvPr>
          <p:cNvSpPr>
            <a:spLocks noGrp="1"/>
          </p:cNvSpPr>
          <p:nvPr>
            <p:ph type="dt" sz="half" idx="10"/>
          </p:nvPr>
        </p:nvSpPr>
        <p:spPr/>
        <p:txBody>
          <a:bodyPr/>
          <a:lstStyle/>
          <a:p>
            <a:pPr rtl="0"/>
            <a:fld id="{DF3FB09B-DFD4-4B18-A3BB-2C83F225DF0A}" type="datetime1">
              <a:rPr lang="tr-TR" noProof="0" smtClean="0"/>
              <a:pPr rtl="0"/>
              <a:t>24/06/2019</a:t>
            </a:fld>
            <a:endParaRPr lang="tr-TR" noProof="0" dirty="0"/>
          </a:p>
        </p:txBody>
      </p:sp>
      <p:sp>
        <p:nvSpPr>
          <p:cNvPr id="3" name="TextBox 2">
            <a:extLst>
              <a:ext uri="{FF2B5EF4-FFF2-40B4-BE49-F238E27FC236}">
                <a16:creationId xmlns="" xmlns:a16="http://schemas.microsoft.com/office/drawing/2014/main" id="{00A7F844-DE0D-4FE1-BBA6-79A0D045447F}"/>
              </a:ext>
            </a:extLst>
          </p:cNvPr>
          <p:cNvSpPr txBox="1"/>
          <p:nvPr/>
        </p:nvSpPr>
        <p:spPr>
          <a:xfrm>
            <a:off x="1144438" y="1345721"/>
            <a:ext cx="10176294"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2000" b="1" dirty="0">
                <a:latin typeface="Corbel"/>
              </a:rPr>
              <a:t> </a:t>
            </a:r>
            <a:r>
              <a:rPr lang="tr-TR" sz="2800" b="1">
                <a:latin typeface="Corbel"/>
              </a:rPr>
              <a:t>Araştırmalarda, aile katılımının öğrenci devamsızlığını azalttığı,</a:t>
            </a:r>
            <a:endParaRPr lang="tr-TR" sz="2800">
              <a:latin typeface="Garamond" panose="02020404030301010803"/>
            </a:endParaRPr>
          </a:p>
          <a:p>
            <a:r>
              <a:rPr lang="tr-TR" sz="2800" b="1">
                <a:latin typeface="Corbel"/>
              </a:rPr>
              <a:t> öğrencilerin akademik başarısını olumlu yönde etkilediği sonuçlarına ulaşılmıştır. </a:t>
            </a:r>
            <a:endParaRPr lang="tr-TR" sz="2800">
              <a:latin typeface="Garamond" panose="02020404030301010803"/>
            </a:endParaRPr>
          </a:p>
          <a:p>
            <a:r>
              <a:rPr lang="tr-TR" sz="2800" b="1">
                <a:latin typeface="Corbel"/>
              </a:rPr>
              <a:t>Okuldaki disiplin olaylarının sayısında azalma olduğu sonucuna varmışlardır.</a:t>
            </a:r>
            <a:endParaRPr lang="tr-TR" sz="2800">
              <a:latin typeface="Garamond" panose="02020404030301010803"/>
            </a:endParaRPr>
          </a:p>
          <a:p>
            <a:r>
              <a:rPr lang="tr-TR" sz="2800" b="1" dirty="0">
                <a:latin typeface="Corbel"/>
              </a:rPr>
              <a:t> Buna göre aile, okul ve toplum arasındaki ilişkileri ve işbirliğini artırmak öğrenci davranışlarını geliştirmenin ve disiplini sağlamanın yollarından biri olarak önerilmektedir. </a:t>
            </a:r>
            <a:r>
              <a:rPr lang="tr-TR" sz="2800" b="1">
                <a:latin typeface="Corbel"/>
              </a:rPr>
              <a:t>Araştırmacılara göre, </a:t>
            </a:r>
            <a:r>
              <a:rPr lang="tr-TR" sz="2800" b="1" dirty="0">
                <a:latin typeface="Corbel"/>
              </a:rPr>
              <a:t>okul aile dayanışması, okul başarısının ön koşuludur. </a:t>
            </a:r>
            <a:r>
              <a:rPr lang="tr-TR" sz="2800" dirty="0">
                <a:latin typeface="Corbel"/>
              </a:rPr>
              <a:t> </a:t>
            </a:r>
            <a:endParaRPr lang="tr-TR" sz="2800"/>
          </a:p>
        </p:txBody>
      </p:sp>
    </p:spTree>
    <p:extLst>
      <p:ext uri="{BB962C8B-B14F-4D97-AF65-F5344CB8AC3E}">
        <p14:creationId xmlns:p14="http://schemas.microsoft.com/office/powerpoint/2010/main" xmlns="" val="999184327"/>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is Teması">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is Teması">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VSO_x0020_item_x0020_id xmlns="40262f94-9f35-4ac3-9a90-690165a166b7" xsi:nil="true"/>
    <Assetid_x0020_ xmlns="40262f94-9f35-4ac3-9a90-690165a166b7" xsi:nil="true"/>
    <Item_x0020_Details xmlns="40262f94-9f35-4ac3-9a90-690165a166b7" xsi:nil="true"/>
    <Template_x0020_details xmlns="40262f94-9f35-4ac3-9a90-690165a166b7"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A3F7D94069FF64A86F7DFF56D60E3BE" ma:contentTypeVersion="6" ma:contentTypeDescription="Create a new document." ma:contentTypeScope="" ma:versionID="c32302c77d4085ecf495bdddb7f5e889">
  <xsd:schema xmlns:xsd="http://www.w3.org/2001/XMLSchema" xmlns:xs="http://www.w3.org/2001/XMLSchema" xmlns:p="http://schemas.microsoft.com/office/2006/metadata/properties" xmlns:ns2="a4f35948-e619-41b3-aa29-22878b09cfd2" xmlns:ns3="40262f94-9f35-4ac3-9a90-690165a166b7" targetNamespace="http://schemas.microsoft.com/office/2006/metadata/properties" ma:root="true" ma:fieldsID="4ab5ae46be95f9d0be6107e8200be7a2" ns2:_="" ns3:_="">
    <xsd:import namespace="a4f35948-e619-41b3-aa29-22878b09cfd2"/>
    <xsd:import namespace="40262f94-9f35-4ac3-9a90-690165a166b7"/>
    <xsd:element name="properties">
      <xsd:complexType>
        <xsd:sequence>
          <xsd:element name="documentManagement">
            <xsd:complexType>
              <xsd:all>
                <xsd:element ref="ns2:SharedWithUsers" minOccurs="0"/>
                <xsd:element ref="ns2:SharedWithDetails" minOccurs="0"/>
                <xsd:element ref="ns3:VSO_x0020_item_x0020_id" minOccurs="0"/>
                <xsd:element ref="ns3:Item_x0020_Details" minOccurs="0"/>
                <xsd:element ref="ns3:Template_x0020_details" minOccurs="0"/>
                <xsd:element ref="ns3:Assetid_x0020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f35948-e619-41b3-aa29-22878b09cfd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0262f94-9f35-4ac3-9a90-690165a166b7" elementFormDefault="qualified">
    <xsd:import namespace="http://schemas.microsoft.com/office/2006/documentManagement/types"/>
    <xsd:import namespace="http://schemas.microsoft.com/office/infopath/2007/PartnerControls"/>
    <xsd:element name="VSO_x0020_item_x0020_id" ma:index="10" nillable="true" ma:displayName="VSO item id" ma:description="Please add the bug number to refer to VSO items." ma:internalName="VSO_x0020_item_x0020_id">
      <xsd:simpleType>
        <xsd:restriction base="dms:Text">
          <xsd:maxLength value="255"/>
        </xsd:restriction>
      </xsd:simpleType>
    </xsd:element>
    <xsd:element name="Item_x0020_Details" ma:index="11" nillable="true" ma:displayName="Item Details" ma:internalName="Item_x0020_Details">
      <xsd:simpleType>
        <xsd:restriction base="dms:Note">
          <xsd:maxLength value="255"/>
        </xsd:restriction>
      </xsd:simpleType>
    </xsd:element>
    <xsd:element name="Template_x0020_details" ma:index="12" nillable="true" ma:displayName="Template details" ma:internalName="Template_x0020_details">
      <xsd:simpleType>
        <xsd:restriction base="dms:Text"/>
      </xsd:simpleType>
    </xsd:element>
    <xsd:element name="Assetid_x0020_" ma:index="13" nillable="true" ma:displayName="Assetid " ma:internalName="Assetid_x0020_">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BAFF00-647E-4627-9B6C-A5CDC1F32200}">
  <ds:schemaRefs>
    <ds:schemaRef ds:uri="http://schemas.microsoft.com/office/2006/metadata/properties"/>
    <ds:schemaRef ds:uri="http://schemas.microsoft.com/office/infopath/2007/PartnerControls"/>
    <ds:schemaRef ds:uri="40262f94-9f35-4ac3-9a90-690165a166b7"/>
  </ds:schemaRefs>
</ds:datastoreItem>
</file>

<file path=customXml/itemProps2.xml><?xml version="1.0" encoding="utf-8"?>
<ds:datastoreItem xmlns:ds="http://schemas.openxmlformats.org/officeDocument/2006/customXml" ds:itemID="{5400D5F3-AA73-4EC6-BCD9-0DC3E330E5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4f35948-e619-41b3-aa29-22878b09cfd2"/>
    <ds:schemaRef ds:uri="40262f94-9f35-4ac3-9a90-690165a166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DDC6030-8312-4894-9236-1E15DA4F39C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Organic</Template>
  <TotalTime>50</TotalTime>
  <Words>161</Words>
  <PresentationFormat>Özel</PresentationFormat>
  <Paragraphs>56</Paragraphs>
  <Slides>13</Slides>
  <Notes>10</Notes>
  <HiddenSlides>0</HiddenSlides>
  <MMClips>0</MMClips>
  <ScaleCrop>false</ScaleCrop>
  <HeadingPairs>
    <vt:vector size="4" baseType="variant">
      <vt:variant>
        <vt:lpstr>Tema</vt:lpstr>
      </vt:variant>
      <vt:variant>
        <vt:i4>1</vt:i4>
      </vt:variant>
      <vt:variant>
        <vt:lpstr>Slayt Başlıkları</vt:lpstr>
      </vt:variant>
      <vt:variant>
        <vt:i4>13</vt:i4>
      </vt:variant>
    </vt:vector>
  </HeadingPairs>
  <TitlesOfParts>
    <vt:vector size="14" baseType="lpstr">
      <vt:lpstr>Organic</vt:lpstr>
      <vt:lpstr>OKUL AİLE İŞBİRLİĞİNİN GELİŞTİRİLMESİNE YÖNELİK, AİLE KATILIMINI DESTEKLEYECEK ÖRNEK ÇALIŞMA VE ETKİNLİKLER</vt:lpstr>
      <vt:lpstr>AİLE- OKUL İŞBİRLİĞİNİ GELİŞTİRMEK İÇİN NELER YAPILMALIDIR?      Aile katılımı, anne babaların çocuklarının gelişim ve eğitimlerine katkıda bulunmaları için düzenlenmiş etkinliklerin bütünü olarak tanımlanabilir </vt:lpstr>
      <vt:lpstr>Slayt 3</vt:lpstr>
      <vt:lpstr>Slayt 4</vt:lpstr>
      <vt:lpstr> Etkili ve başarılı  okul-aile işbirliğini yaratmak için,</vt:lpstr>
      <vt:lpstr>Slayt 6</vt:lpstr>
      <vt:lpstr>Slayt 7</vt:lpstr>
      <vt:lpstr>Slayt 8</vt:lpstr>
      <vt:lpstr>Slayt 9</vt:lpstr>
      <vt:lpstr>Slayt 10</vt:lpstr>
      <vt:lpstr>Slayt 11</vt:lpstr>
      <vt:lpstr>Slayt 12</vt:lpstr>
      <vt:lpstr>Slayt 13</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2014-04-17T22:28:38Z</dcterms:created>
  <dcterms:modified xsi:type="dcterms:W3CDTF">2019-06-24T13:25:48Z</dcterms:modified>
  <cp:category>https://www.sorubak.com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ies>
</file>