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54CEC-AC1D-45B9-BEF7-2C2E3AEB5C9D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E85F7-ABEC-4C34-8F76-C1E238EE60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4452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E85F7-ABEC-4C34-8F76-C1E238EE60E9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3231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E85F7-ABEC-4C34-8F76-C1E238EE60E9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07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E85F7-ABEC-4C34-8F76-C1E238EE60E9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1204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EA088AC-A6DD-4558-9694-61EE282698E4}" type="datetimeFigureOut">
              <a:rPr lang="tr-TR" smtClean="0"/>
              <a:pPr/>
              <a:t>10/04/2019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476E3A0-76DB-4140-AB7D-7AD07C58A42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NEŞET ERTAŞ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HAYATI VE ESERLERİ</a:t>
            </a:r>
            <a:endParaRPr lang="tr-TR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5720" y="5214950"/>
            <a:ext cx="38576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SAZIN BABASI NEŞET ERTAŞ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İZLEDİĞİNİZ İÇİN </a:t>
            </a:r>
            <a:r>
              <a:rPr lang="tr-TR" dirty="0" smtClean="0">
                <a:sym typeface="Wingdings" pitchFamily="2" charset="2"/>
              </a:rPr>
              <a:t></a:t>
            </a:r>
            <a:r>
              <a:rPr lang="tr-TR" dirty="0" smtClean="0"/>
              <a:t>TEŞEKKÜRLER İYİ DERSLER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pic>
        <p:nvPicPr>
          <p:cNvPr id="4" name="Picture 2" descr="el sallayan emoj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928934"/>
            <a:ext cx="2143140" cy="2286016"/>
          </a:xfrm>
          <a:prstGeom prst="rect">
            <a:avLst/>
          </a:prstGeom>
          <a:noFill/>
        </p:spPr>
      </p:pic>
      <p:pic>
        <p:nvPicPr>
          <p:cNvPr id="5" name="Picture 4" descr="el sallayan emoji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786058"/>
            <a:ext cx="2438400" cy="2438400"/>
          </a:xfrm>
          <a:prstGeom prst="rect">
            <a:avLst/>
          </a:prstGeom>
          <a:noFill/>
        </p:spPr>
      </p:pic>
      <p:pic>
        <p:nvPicPr>
          <p:cNvPr id="6" name="Picture 2" descr="el sallayan emoj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928934"/>
            <a:ext cx="2143140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NEŞET ERTAŞ</a:t>
            </a:r>
            <a:endParaRPr lang="tr-TR" dirty="0"/>
          </a:p>
        </p:txBody>
      </p:sp>
      <p:pic>
        <p:nvPicPr>
          <p:cNvPr id="2050" name="Picture 2" descr="NEÅET ERTAÅ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8358246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DOĞUM                 ÖLÜM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(1938) Kırşehir (ÇİÇEKDAĞI)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25 Eylül 2012 (İZMİRDE TEDAVİ GÖRDÜĞÜ HASTANEDE YAŞAMINI YİTİRMİŞTİR)</a:t>
            </a:r>
          </a:p>
          <a:p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(ALLAH RAHMET EYLESİN)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NEŞET ERTAŞIN BABASI</a:t>
            </a:r>
            <a:endParaRPr lang="tr-TR" dirty="0"/>
          </a:p>
        </p:txBody>
      </p:sp>
      <p:pic>
        <p:nvPicPr>
          <p:cNvPr id="16386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00174"/>
            <a:ext cx="6500858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Dikdörtgen"/>
          <p:cNvSpPr/>
          <p:nvPr/>
        </p:nvSpPr>
        <p:spPr>
          <a:xfrm>
            <a:off x="3143240" y="5214950"/>
            <a:ext cx="307183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MUHARREM ERTAŞ</a:t>
            </a:r>
            <a:endParaRPr lang="tr-TR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</a:t>
            </a: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HAYATI</a:t>
            </a:r>
            <a:endParaRPr lang="tr-TR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Babası bağlama ustası Muharrem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annesi Döne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Ertaş'tır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 8 yaşına kadar doğduğu köy olan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Kırtıllar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Köyü'nde yaşamış, sonrasında ailesi ile birlikte İbikli Köyü'ne yerleşmişlerdir. 12 yaşındayken annesi Döne'yi kaybetmiştir. Babası Muharrem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Yozgat'ın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Kırıksoku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Köyünden Arzu isminde bir kadınla evlenince bir süre bu köyde yaşadıktan sonra Yozgat'ın Yerköy ilçesine yerleşmişlerdir. </a:t>
            </a:r>
            <a:b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ilkokula gittiği yıllarda önce keman, sonra da bağlama çalmayı öğrendi. Babası Muharrem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ile birlikte yörenin düğünlerinde sazı ile türküler söylemeye başladı.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etkilendiği tek kişinin babası Muharrem </a:t>
            </a:r>
            <a:r>
              <a:rPr lang="tr-TR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Ertaş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olduğunu söyler. Bu durumu şu şekilde ifade eder;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"Babamla ben aynı ruhun insanlarıyız. </a:t>
            </a:r>
            <a:endParaRPr lang="tr-TR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   </a:t>
            </a:r>
            <a:r>
              <a:rPr lang="tr-TR" sz="4800" dirty="0" smtClean="0"/>
              <a:t>BABASININ BAZI ESERLERİ</a:t>
            </a:r>
            <a:endParaRPr lang="tr-TR" sz="48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ALDI DERT BENİ</a:t>
            </a:r>
          </a:p>
          <a:p>
            <a:r>
              <a:rPr lang="tr-TR" dirty="0" smtClean="0"/>
              <a:t>KIRAT BOZLAĞI </a:t>
            </a:r>
          </a:p>
          <a:p>
            <a:r>
              <a:rPr lang="tr-TR" dirty="0" smtClean="0"/>
              <a:t>GİDERİM GİDERİM </a:t>
            </a:r>
          </a:p>
          <a:p>
            <a:r>
              <a:rPr lang="tr-TR" dirty="0" smtClean="0"/>
              <a:t>TOR ŞAHİN MİSALİ</a:t>
            </a:r>
          </a:p>
          <a:p>
            <a:r>
              <a:rPr lang="tr-TR" dirty="0" smtClean="0"/>
              <a:t>AVŞAR BOZLAĞI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MEZAR  ARASINDA</a:t>
            </a:r>
          </a:p>
          <a:p>
            <a:r>
              <a:rPr lang="tr-TR" dirty="0" smtClean="0"/>
              <a:t>İŞTE GELDİM </a:t>
            </a:r>
          </a:p>
          <a:p>
            <a:r>
              <a:rPr lang="tr-TR" dirty="0" smtClean="0"/>
              <a:t>EĞİL DAĞLAR</a:t>
            </a:r>
          </a:p>
          <a:p>
            <a:r>
              <a:rPr lang="tr-TR" dirty="0" smtClean="0"/>
              <a:t>LEYLA VAR</a:t>
            </a:r>
          </a:p>
          <a:p>
            <a:r>
              <a:rPr lang="tr-TR" dirty="0" smtClean="0"/>
              <a:t>BÜLBÜL</a:t>
            </a:r>
            <a:endParaRPr lang="tr-TR" dirty="0"/>
          </a:p>
        </p:txBody>
      </p:sp>
      <p:sp>
        <p:nvSpPr>
          <p:cNvPr id="5" name="4 Gülen Yüz"/>
          <p:cNvSpPr/>
          <p:nvPr/>
        </p:nvSpPr>
        <p:spPr>
          <a:xfrm>
            <a:off x="2857488" y="4357694"/>
            <a:ext cx="2500330" cy="214311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NEŞET ERTAŞIN BAZI ESERLERİ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KİBAR KIZ</a:t>
            </a:r>
          </a:p>
          <a:p>
            <a:r>
              <a:rPr lang="tr-TR" dirty="0" smtClean="0"/>
              <a:t>GEL GAYRİ GEL </a:t>
            </a:r>
          </a:p>
          <a:p>
            <a:r>
              <a:rPr lang="tr-TR" dirty="0" smtClean="0"/>
              <a:t>GİTME LEYLAM </a:t>
            </a:r>
          </a:p>
          <a:p>
            <a:r>
              <a:rPr lang="tr-TR" dirty="0" smtClean="0"/>
              <a:t>SEHER VAKTİ </a:t>
            </a:r>
          </a:p>
          <a:p>
            <a:r>
              <a:rPr lang="tr-TR" dirty="0" smtClean="0"/>
              <a:t>HATA BENİM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GÖNÜL DAĞI</a:t>
            </a:r>
          </a:p>
          <a:p>
            <a:r>
              <a:rPr lang="tr-TR" dirty="0" smtClean="0"/>
              <a:t>NEREDESİN SEN </a:t>
            </a:r>
          </a:p>
          <a:p>
            <a:r>
              <a:rPr lang="tr-TR" dirty="0" smtClean="0"/>
              <a:t>POLİS LOJMANLARI </a:t>
            </a:r>
          </a:p>
          <a:p>
            <a:r>
              <a:rPr lang="tr-TR" dirty="0" smtClean="0"/>
              <a:t>SABREYLE GÖNÜL </a:t>
            </a:r>
          </a:p>
          <a:p>
            <a:r>
              <a:rPr lang="tr-TR" dirty="0" smtClean="0"/>
              <a:t>GÖNÜL YARASI</a:t>
            </a:r>
            <a:endParaRPr lang="tr-TR" dirty="0"/>
          </a:p>
        </p:txBody>
      </p:sp>
      <p:sp>
        <p:nvSpPr>
          <p:cNvPr id="5" name="4 Gülen Yüz"/>
          <p:cNvSpPr/>
          <p:nvPr/>
        </p:nvSpPr>
        <p:spPr>
          <a:xfrm>
            <a:off x="2857488" y="4357694"/>
            <a:ext cx="2500330" cy="214311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74344"/>
            <a:ext cx="400049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KENDİ AĞZINDAN HAYAT HİKAYESİ</a:t>
            </a:r>
          </a:p>
          <a:p>
            <a:endParaRPr lang="tr-TR" dirty="0" smtClean="0"/>
          </a:p>
          <a:p>
            <a:r>
              <a:rPr lang="tr-TR" dirty="0" smtClean="0"/>
              <a:t>bin dokuz yüz otuz sekiz cihana </a:t>
            </a:r>
            <a:br>
              <a:rPr lang="tr-TR" dirty="0" smtClean="0"/>
            </a:br>
            <a:r>
              <a:rPr lang="tr-TR" dirty="0" err="1" smtClean="0"/>
              <a:t>kırtıllar</a:t>
            </a:r>
            <a:r>
              <a:rPr lang="tr-TR" dirty="0" smtClean="0"/>
              <a:t> köyünde geldin dediler </a:t>
            </a:r>
            <a:br>
              <a:rPr lang="tr-TR" dirty="0" smtClean="0"/>
            </a:br>
            <a:r>
              <a:rPr lang="tr-TR" dirty="0" smtClean="0"/>
              <a:t>babama muharrem, anama döne </a:t>
            </a:r>
            <a:br>
              <a:rPr lang="tr-TR" dirty="0" smtClean="0"/>
            </a:br>
            <a:r>
              <a:rPr lang="tr-TR" dirty="0" smtClean="0"/>
              <a:t>dediysen atayı bildin dediler</a:t>
            </a:r>
          </a:p>
          <a:p>
            <a:endParaRPr lang="tr-TR" dirty="0" smtClean="0"/>
          </a:p>
          <a:p>
            <a:r>
              <a:rPr lang="tr-TR" dirty="0" smtClean="0"/>
              <a:t>dizinde sızıydı anamın derdi </a:t>
            </a:r>
            <a:br>
              <a:rPr lang="tr-TR" dirty="0" smtClean="0"/>
            </a:br>
            <a:r>
              <a:rPr lang="tr-TR" dirty="0" smtClean="0"/>
              <a:t>tokacı saz yaptı elime verdi </a:t>
            </a:r>
            <a:br>
              <a:rPr lang="tr-TR" dirty="0" smtClean="0"/>
            </a:br>
            <a:r>
              <a:rPr lang="tr-TR" dirty="0" smtClean="0"/>
              <a:t>yeni bitirmiştim üç ile dördü </a:t>
            </a:r>
            <a:br>
              <a:rPr lang="tr-TR" dirty="0" smtClean="0"/>
            </a:br>
            <a:r>
              <a:rPr lang="tr-TR" dirty="0" smtClean="0"/>
              <a:t>baban gibi sazcı oldun dediler</a:t>
            </a:r>
          </a:p>
          <a:p>
            <a:endParaRPr lang="tr-TR" dirty="0" smtClean="0"/>
          </a:p>
          <a:p>
            <a:r>
              <a:rPr lang="tr-TR" dirty="0" smtClean="0"/>
              <a:t>o zaman babamdan öğrendim sazı </a:t>
            </a:r>
            <a:br>
              <a:rPr lang="tr-TR" dirty="0" smtClean="0"/>
            </a:br>
            <a:r>
              <a:rPr lang="tr-TR" dirty="0" smtClean="0"/>
              <a:t>engin gönül ile </a:t>
            </a:r>
            <a:r>
              <a:rPr lang="tr-TR" dirty="0" err="1" smtClean="0"/>
              <a:t>hakk'a</a:t>
            </a:r>
            <a:r>
              <a:rPr lang="tr-TR" dirty="0" smtClean="0"/>
              <a:t> niyazı </a:t>
            </a:r>
            <a:br>
              <a:rPr lang="tr-TR" dirty="0" smtClean="0"/>
            </a:br>
            <a:r>
              <a:rPr lang="tr-TR" dirty="0" smtClean="0"/>
              <a:t>o yaşımda yaktı bir ahu gözü </a:t>
            </a:r>
            <a:br>
              <a:rPr lang="tr-TR" dirty="0" smtClean="0"/>
            </a:br>
            <a:r>
              <a:rPr lang="tr-TR" dirty="0" smtClean="0"/>
              <a:t>mecnun gibi çölde kaldın dediler</a:t>
            </a:r>
          </a:p>
          <a:p>
            <a:endParaRPr lang="tr-TR" dirty="0" smtClean="0"/>
          </a:p>
          <a:p>
            <a:r>
              <a:rPr lang="tr-TR" dirty="0" err="1" smtClean="0"/>
              <a:t>zalım</a:t>
            </a:r>
            <a:r>
              <a:rPr lang="tr-TR" dirty="0" smtClean="0"/>
              <a:t> kader devranını </a:t>
            </a:r>
            <a:r>
              <a:rPr lang="tr-TR" dirty="0" err="1" smtClean="0"/>
              <a:t>dönderdi</a:t>
            </a:r>
            <a:r>
              <a:rPr lang="tr-TR" dirty="0" smtClean="0"/>
              <a:t> </a:t>
            </a:r>
            <a:br>
              <a:rPr lang="tr-TR" dirty="0" smtClean="0"/>
            </a:br>
            <a:r>
              <a:rPr lang="tr-TR" dirty="0" smtClean="0"/>
              <a:t>tuttu bizi </a:t>
            </a:r>
            <a:r>
              <a:rPr lang="tr-TR" dirty="0" err="1" smtClean="0"/>
              <a:t>ibikli'ye</a:t>
            </a:r>
            <a:r>
              <a:rPr lang="tr-TR" dirty="0" smtClean="0"/>
              <a:t> gönderdi </a:t>
            </a:r>
            <a:br>
              <a:rPr lang="tr-TR" dirty="0" smtClean="0"/>
            </a:br>
            <a:r>
              <a:rPr lang="tr-TR" dirty="0" smtClean="0"/>
              <a:t>babam saz çalarken bana zil verdi </a:t>
            </a:r>
            <a:br>
              <a:rPr lang="tr-TR" dirty="0" smtClean="0"/>
            </a:br>
            <a:r>
              <a:rPr lang="tr-TR" dirty="0" smtClean="0"/>
              <a:t>oynadım meydanda köçek dediler</a:t>
            </a:r>
          </a:p>
        </p:txBody>
      </p:sp>
      <p:sp>
        <p:nvSpPr>
          <p:cNvPr id="3" name="2 Dikdörtgen"/>
          <p:cNvSpPr/>
          <p:nvPr/>
        </p:nvSpPr>
        <p:spPr>
          <a:xfrm>
            <a:off x="4214810" y="0"/>
            <a:ext cx="492919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anam döne </a:t>
            </a:r>
            <a:r>
              <a:rPr lang="tr-TR" dirty="0" err="1" smtClean="0"/>
              <a:t>ibikli'de</a:t>
            </a:r>
            <a:r>
              <a:rPr lang="tr-TR" dirty="0" smtClean="0"/>
              <a:t> ölünce </a:t>
            </a:r>
            <a:br>
              <a:rPr lang="tr-TR" dirty="0" smtClean="0"/>
            </a:br>
            <a:r>
              <a:rPr lang="tr-TR" dirty="0" smtClean="0"/>
              <a:t>tam beş tane öksüz yetim kalınca </a:t>
            </a:r>
            <a:br>
              <a:rPr lang="tr-TR" dirty="0" smtClean="0"/>
            </a:br>
            <a:r>
              <a:rPr lang="tr-TR" dirty="0" smtClean="0"/>
              <a:t>beşimiz de perişan olunca </a:t>
            </a:r>
            <a:br>
              <a:rPr lang="tr-TR" dirty="0" smtClean="0"/>
            </a:br>
            <a:r>
              <a:rPr lang="tr-TR" dirty="0" err="1" smtClean="0"/>
              <a:t>babamgile</a:t>
            </a:r>
            <a:r>
              <a:rPr lang="tr-TR" dirty="0" smtClean="0"/>
              <a:t> </a:t>
            </a:r>
            <a:r>
              <a:rPr lang="tr-TR" dirty="0" err="1" smtClean="0"/>
              <a:t>burdan</a:t>
            </a:r>
            <a:r>
              <a:rPr lang="tr-TR" dirty="0" smtClean="0"/>
              <a:t> </a:t>
            </a:r>
            <a:r>
              <a:rPr lang="tr-TR" dirty="0" err="1" smtClean="0"/>
              <a:t>göçek</a:t>
            </a:r>
            <a:r>
              <a:rPr lang="tr-TR" dirty="0" smtClean="0"/>
              <a:t> dediler</a:t>
            </a:r>
          </a:p>
          <a:p>
            <a:endParaRPr lang="tr-TR" dirty="0" smtClean="0"/>
          </a:p>
          <a:p>
            <a:r>
              <a:rPr lang="tr-TR" dirty="0" smtClean="0"/>
              <a:t>yürüdü göçümüz </a:t>
            </a:r>
            <a:r>
              <a:rPr lang="tr-TR" dirty="0" err="1" smtClean="0"/>
              <a:t>tefleğe</a:t>
            </a:r>
            <a:r>
              <a:rPr lang="tr-TR" dirty="0" smtClean="0"/>
              <a:t> doğru </a:t>
            </a:r>
            <a:br>
              <a:rPr lang="tr-TR" dirty="0" smtClean="0"/>
            </a:br>
            <a:r>
              <a:rPr lang="tr-TR" dirty="0" smtClean="0"/>
              <a:t>bu hali görenin yanıyor bağrı </a:t>
            </a:r>
            <a:br>
              <a:rPr lang="tr-TR" dirty="0" smtClean="0"/>
            </a:br>
            <a:r>
              <a:rPr lang="tr-TR" dirty="0" smtClean="0"/>
              <a:t>üç aylık </a:t>
            </a:r>
            <a:r>
              <a:rPr lang="tr-TR" dirty="0" err="1" smtClean="0"/>
              <a:t>çoçuğun</a:t>
            </a:r>
            <a:r>
              <a:rPr lang="tr-TR" dirty="0" smtClean="0"/>
              <a:t> çekilmez kahrı </a:t>
            </a:r>
            <a:br>
              <a:rPr lang="tr-TR" dirty="0" smtClean="0"/>
            </a:br>
            <a:r>
              <a:rPr lang="tr-TR" dirty="0" smtClean="0"/>
              <a:t>bunlara bir ana bulun dediler</a:t>
            </a:r>
          </a:p>
          <a:p>
            <a:endParaRPr lang="tr-TR" dirty="0" smtClean="0"/>
          </a:p>
          <a:p>
            <a:r>
              <a:rPr lang="tr-TR" dirty="0" err="1" smtClean="0"/>
              <a:t>yozgat'ın</a:t>
            </a:r>
            <a:r>
              <a:rPr lang="tr-TR" dirty="0" smtClean="0"/>
              <a:t> </a:t>
            </a:r>
            <a:r>
              <a:rPr lang="tr-TR" dirty="0" err="1" smtClean="0"/>
              <a:t>kırıksoku</a:t>
            </a:r>
            <a:r>
              <a:rPr lang="tr-TR" dirty="0" smtClean="0"/>
              <a:t> </a:t>
            </a:r>
            <a:r>
              <a:rPr lang="tr-TR" dirty="0" err="1" smtClean="0"/>
              <a:t>köyü'ne</a:t>
            </a:r>
            <a:r>
              <a:rPr lang="tr-TR" dirty="0" smtClean="0"/>
              <a:t> vardık </a:t>
            </a:r>
            <a:br>
              <a:rPr lang="tr-TR" dirty="0" smtClean="0"/>
            </a:br>
            <a:r>
              <a:rPr lang="tr-TR" dirty="0" smtClean="0"/>
              <a:t>bize ana yok mu diyerek sorduk </a:t>
            </a:r>
            <a:br>
              <a:rPr lang="tr-TR" dirty="0" smtClean="0"/>
            </a:br>
            <a:r>
              <a:rPr lang="tr-TR" dirty="0" smtClean="0"/>
              <a:t>adı arzu dediler bir ana bulduk </a:t>
            </a:r>
            <a:br>
              <a:rPr lang="tr-TR" dirty="0" smtClean="0"/>
            </a:br>
            <a:r>
              <a:rPr lang="tr-TR" dirty="0" smtClean="0"/>
              <a:t>işte bu anadır buldun dediler</a:t>
            </a:r>
          </a:p>
          <a:p>
            <a:endParaRPr lang="tr-TR" dirty="0" smtClean="0"/>
          </a:p>
          <a:p>
            <a:r>
              <a:rPr lang="tr-TR" dirty="0" smtClean="0"/>
              <a:t>en küçük </a:t>
            </a:r>
            <a:r>
              <a:rPr lang="tr-TR" dirty="0" err="1" smtClean="0"/>
              <a:t>kardaşı</a:t>
            </a:r>
            <a:r>
              <a:rPr lang="tr-TR" dirty="0" smtClean="0"/>
              <a:t> kayıp eyledik </a:t>
            </a:r>
            <a:br>
              <a:rPr lang="tr-TR" dirty="0" smtClean="0"/>
            </a:br>
            <a:r>
              <a:rPr lang="tr-TR" dirty="0" smtClean="0"/>
              <a:t>onun için gizli gizli ağladık </a:t>
            </a:r>
            <a:br>
              <a:rPr lang="tr-TR" dirty="0" smtClean="0"/>
            </a:br>
            <a:r>
              <a:rPr lang="tr-TR" dirty="0" smtClean="0"/>
              <a:t>üstelik babamı asker eyledik </a:t>
            </a:r>
            <a:br>
              <a:rPr lang="tr-TR" dirty="0" smtClean="0"/>
            </a:br>
            <a:r>
              <a:rPr lang="tr-TR" dirty="0" smtClean="0"/>
              <a:t>yine öksüz yetim kaldın dediler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 rot="10800000" flipV="1">
            <a:off x="4143372" y="5507748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/>
              <a:t>zalım</a:t>
            </a:r>
            <a:r>
              <a:rPr lang="tr-TR" dirty="0" smtClean="0"/>
              <a:t> kader tebdilimi şaşırttı </a:t>
            </a:r>
            <a:br>
              <a:rPr lang="tr-TR" dirty="0" smtClean="0"/>
            </a:br>
            <a:r>
              <a:rPr lang="tr-TR" dirty="0" smtClean="0"/>
              <a:t>heybe verdi dalımıza devşirtti </a:t>
            </a:r>
            <a:br>
              <a:rPr lang="tr-TR" dirty="0" smtClean="0"/>
            </a:br>
            <a:r>
              <a:rPr lang="tr-TR" dirty="0" smtClean="0"/>
              <a:t>yardım etti </a:t>
            </a:r>
            <a:r>
              <a:rPr lang="tr-TR" dirty="0" err="1" smtClean="0"/>
              <a:t>yerköy'üne</a:t>
            </a:r>
            <a:r>
              <a:rPr lang="tr-TR" dirty="0" smtClean="0"/>
              <a:t> göçürttü </a:t>
            </a:r>
            <a:br>
              <a:rPr lang="tr-TR" dirty="0" smtClean="0"/>
            </a:br>
            <a:r>
              <a:rPr lang="tr-TR" dirty="0" smtClean="0"/>
              <a:t>biraz da burada kalın dediler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9291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/>
              <a:t>yerköy'den</a:t>
            </a:r>
            <a:r>
              <a:rPr lang="tr-TR" dirty="0" smtClean="0"/>
              <a:t> </a:t>
            </a:r>
            <a:r>
              <a:rPr lang="tr-TR" dirty="0" err="1" smtClean="0"/>
              <a:t>kırıkkale'ye</a:t>
            </a:r>
            <a:r>
              <a:rPr lang="tr-TR" dirty="0" smtClean="0"/>
              <a:t> geldik </a:t>
            </a:r>
            <a:br>
              <a:rPr lang="tr-TR" dirty="0" smtClean="0"/>
            </a:br>
            <a:r>
              <a:rPr lang="tr-TR" dirty="0" smtClean="0"/>
              <a:t>babam saz çalarken biz </a:t>
            </a:r>
            <a:r>
              <a:rPr lang="tr-TR" dirty="0" err="1" smtClean="0"/>
              <a:t>çümbüş</a:t>
            </a:r>
            <a:r>
              <a:rPr lang="tr-TR" dirty="0" smtClean="0"/>
              <a:t> aldık </a:t>
            </a:r>
            <a:br>
              <a:rPr lang="tr-TR" dirty="0" smtClean="0"/>
            </a:br>
            <a:r>
              <a:rPr lang="tr-TR" dirty="0" err="1" smtClean="0"/>
              <a:t>kırşehir'e</a:t>
            </a:r>
            <a:r>
              <a:rPr lang="tr-TR" dirty="0" smtClean="0"/>
              <a:t> varınca kemanı çaldık </a:t>
            </a:r>
            <a:br>
              <a:rPr lang="tr-TR" dirty="0" smtClean="0"/>
            </a:br>
            <a:r>
              <a:rPr lang="tr-TR" dirty="0" smtClean="0"/>
              <a:t>aferin arkadaş çaldın dediler</a:t>
            </a:r>
          </a:p>
          <a:p>
            <a:endParaRPr lang="tr-TR" dirty="0" smtClean="0"/>
          </a:p>
          <a:p>
            <a:r>
              <a:rPr lang="tr-TR" dirty="0" smtClean="0"/>
              <a:t>yarin aşkı ile arttı hep derdim </a:t>
            </a:r>
            <a:br>
              <a:rPr lang="tr-TR" dirty="0" smtClean="0"/>
            </a:br>
            <a:r>
              <a:rPr lang="tr-TR" dirty="0" smtClean="0"/>
              <a:t>babamı bir yere dünür gönderdim </a:t>
            </a:r>
            <a:br>
              <a:rPr lang="tr-TR" dirty="0" smtClean="0"/>
            </a:br>
            <a:r>
              <a:rPr lang="tr-TR" dirty="0" smtClean="0"/>
              <a:t>başlık çok istemişler haberin aldım </a:t>
            </a:r>
            <a:br>
              <a:rPr lang="tr-TR" dirty="0" smtClean="0"/>
            </a:br>
            <a:r>
              <a:rPr lang="tr-TR" dirty="0" smtClean="0"/>
              <a:t>istemiyor yarin seni dediler</a:t>
            </a:r>
          </a:p>
          <a:p>
            <a:endParaRPr lang="tr-TR" dirty="0" smtClean="0"/>
          </a:p>
          <a:p>
            <a:r>
              <a:rPr lang="tr-TR" dirty="0" err="1" smtClean="0"/>
              <a:t>kırşehir'de</a:t>
            </a:r>
            <a:r>
              <a:rPr lang="tr-TR" dirty="0" smtClean="0"/>
              <a:t> yedi sene kalınca </a:t>
            </a:r>
            <a:br>
              <a:rPr lang="tr-TR" dirty="0" smtClean="0"/>
            </a:br>
            <a:r>
              <a:rPr lang="tr-TR" dirty="0" smtClean="0"/>
              <a:t>düğün düzgün hepsi bize gelince </a:t>
            </a:r>
            <a:br>
              <a:rPr lang="tr-TR" dirty="0" smtClean="0"/>
            </a:br>
            <a:r>
              <a:rPr lang="tr-TR" dirty="0" smtClean="0"/>
              <a:t>burada herkese yer daralınca </a:t>
            </a:r>
            <a:br>
              <a:rPr lang="tr-TR" dirty="0" smtClean="0"/>
            </a:br>
            <a:r>
              <a:rPr lang="tr-TR" dirty="0" err="1" smtClean="0"/>
              <a:t>ankara'ya</a:t>
            </a:r>
            <a:r>
              <a:rPr lang="tr-TR" dirty="0" smtClean="0"/>
              <a:t> gider yolun dediler</a:t>
            </a:r>
          </a:p>
          <a:p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 smtClean="0"/>
          </a:p>
          <a:p>
            <a:r>
              <a:rPr lang="tr-TR" dirty="0" err="1" smtClean="0"/>
              <a:t>ankara'da</a:t>
            </a:r>
            <a:r>
              <a:rPr lang="tr-TR" dirty="0" smtClean="0"/>
              <a:t> (sünnetçi) </a:t>
            </a:r>
            <a:r>
              <a:rPr lang="tr-TR" dirty="0" err="1" smtClean="0"/>
              <a:t>veysel</a:t>
            </a:r>
            <a:r>
              <a:rPr lang="tr-TR" dirty="0" smtClean="0"/>
              <a:t> usta'yı buldum </a:t>
            </a:r>
            <a:br>
              <a:rPr lang="tr-TR" dirty="0" smtClean="0"/>
            </a:br>
            <a:r>
              <a:rPr lang="tr-TR" dirty="0" smtClean="0"/>
              <a:t>epeyce eğleştim, evinde kaldım </a:t>
            </a:r>
            <a:br>
              <a:rPr lang="tr-TR" dirty="0" smtClean="0"/>
            </a:br>
            <a:r>
              <a:rPr lang="tr-TR" dirty="0" smtClean="0"/>
              <a:t>yüz lirayı verip bir yatak aldım </a:t>
            </a:r>
            <a:br>
              <a:rPr lang="tr-TR" dirty="0" smtClean="0"/>
            </a:br>
            <a:r>
              <a:rPr lang="tr-TR" dirty="0" smtClean="0"/>
              <a:t>etti isen böyle buldun dediler</a:t>
            </a:r>
            <a:endParaRPr lang="tr-TR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92238" y="0"/>
            <a:ext cx="63595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Roboto"/>
                <a:cs typeface="Arial" pitchFamily="34" charset="0"/>
              </a:rPr>
              <a:t/>
            </a:r>
            <a:br>
              <a:rPr kumimoji="0" lang="tr-TR" sz="7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Roboto"/>
                <a:cs typeface="Arial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 rot="10800000" flipV="1">
            <a:off x="0" y="5397836"/>
            <a:ext cx="4357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bir ev kiraladım münasip yerde </a:t>
            </a:r>
            <a:br>
              <a:rPr lang="tr-TR" dirty="0" smtClean="0"/>
            </a:br>
            <a:r>
              <a:rPr lang="tr-TR" dirty="0" smtClean="0"/>
              <a:t>kaldı kavim </a:t>
            </a:r>
            <a:r>
              <a:rPr lang="tr-TR" dirty="0" err="1" smtClean="0"/>
              <a:t>kardaş</a:t>
            </a:r>
            <a:r>
              <a:rPr lang="tr-TR" dirty="0" smtClean="0"/>
              <a:t> hep </a:t>
            </a:r>
            <a:r>
              <a:rPr lang="tr-TR" dirty="0" err="1" smtClean="0"/>
              <a:t>kırşehir'de</a:t>
            </a:r>
            <a:r>
              <a:rPr lang="tr-TR" dirty="0" smtClean="0"/>
              <a:t> </a:t>
            </a:r>
            <a:br>
              <a:rPr lang="tr-TR" dirty="0" smtClean="0"/>
            </a:br>
            <a:r>
              <a:rPr lang="tr-TR" dirty="0" smtClean="0"/>
              <a:t>bu aşk hançerini vurdu derinde </a:t>
            </a:r>
            <a:br>
              <a:rPr lang="tr-TR" dirty="0" smtClean="0"/>
            </a:br>
            <a:r>
              <a:rPr lang="tr-TR" dirty="0" smtClean="0"/>
              <a:t>çaresini bulmazsan öldün dediler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4500562" y="214290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yarin aşkı ile döndüm şaşkına </a:t>
            </a:r>
            <a:br>
              <a:rPr lang="tr-TR" dirty="0" smtClean="0"/>
            </a:br>
            <a:r>
              <a:rPr lang="tr-TR" dirty="0" smtClean="0"/>
              <a:t>arada içerdim yarin aşkına </a:t>
            </a:r>
            <a:br>
              <a:rPr lang="tr-TR" dirty="0" smtClean="0"/>
            </a:br>
            <a:r>
              <a:rPr lang="tr-TR" dirty="0" smtClean="0"/>
              <a:t>canan acımaz mı garip dostuna </a:t>
            </a:r>
            <a:br>
              <a:rPr lang="tr-TR" dirty="0" smtClean="0"/>
            </a:br>
            <a:r>
              <a:rPr lang="tr-TR" dirty="0" smtClean="0"/>
              <a:t>bunu da içeriye alın dediler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5357818" y="1643050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SON…</a:t>
            </a:r>
            <a:endParaRPr lang="tr-TR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117</TotalTime>
  <Words>143</Words>
  <PresentationFormat>Ekran Gösterisi (4:3)</PresentationFormat>
  <Paragraphs>69</Paragraphs>
  <Slides>10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Canlı</vt:lpstr>
      <vt:lpstr>NEŞET ERTAŞ</vt:lpstr>
      <vt:lpstr>          NEŞET ERTAŞ</vt:lpstr>
      <vt:lpstr>      DOĞUM                 ÖLÜM</vt:lpstr>
      <vt:lpstr>  NEŞET ERTAŞIN BABASI</vt:lpstr>
      <vt:lpstr>            HAYATI</vt:lpstr>
      <vt:lpstr>    BABASININ BAZI ESERLERİ</vt:lpstr>
      <vt:lpstr>NEŞET ERTAŞIN BAZI ESERLERİ</vt:lpstr>
      <vt:lpstr>Slayt 8</vt:lpstr>
      <vt:lpstr>Slayt 9</vt:lpstr>
      <vt:lpstr>İZLEDİĞİNİZ İÇİN TEŞEKKÜRLER İYİ DERSLER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2019-04-03T19:50:45Z</dcterms:created>
  <dcterms:modified xsi:type="dcterms:W3CDTF">2019-04-10T08:24:01Z</dcterms:modified>
  <cp:category>https://www.sorubak.com</cp:category>
</cp:coreProperties>
</file>