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16" d="100"/>
          <a:sy n="116" d="100"/>
        </p:scale>
        <p:origin x="-1590"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5DA0C6-0333-45EA-BCD6-E1DBBAEEE1FA}" type="datetimeFigureOut">
              <a:rPr lang="tr-TR" smtClean="0"/>
              <a:pPr/>
              <a:t>26/02/2019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CE3CC1-CA72-49F8-A2D8-1BBDF55C56C8}"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latin typeface="+mn-lt"/>
                <a:ea typeface="+mn-ea"/>
                <a:cs typeface="+mn-cs"/>
                <a:hlinkClick r:id="rId3"/>
              </a:rPr>
              <a:t>www.</a:t>
            </a:r>
            <a:r>
              <a:rPr lang="tr-TR" sz="1200" b="1" u="sng" kern="1200" dirty="0" err="1" smtClean="0">
                <a:solidFill>
                  <a:schemeClr val="tx1"/>
                </a:solidFill>
                <a:latin typeface="+mn-lt"/>
                <a:ea typeface="+mn-ea"/>
                <a:cs typeface="+mn-cs"/>
                <a:hlinkClick r:id="rId3"/>
              </a:rPr>
              <a:t>egitimhane</a:t>
            </a:r>
            <a:r>
              <a:rPr lang="tr-TR" sz="1200" b="1" u="sng" kern="1200" smtClean="0">
                <a:solidFill>
                  <a:schemeClr val="tx1"/>
                </a:solidFill>
                <a:latin typeface="+mn-lt"/>
                <a:ea typeface="+mn-ea"/>
                <a:cs typeface="+mn-cs"/>
                <a:hlinkClick r:id="rId3"/>
              </a:rPr>
              <a:t>.com</a:t>
            </a:r>
            <a:endParaRPr lang="tr-TR"/>
          </a:p>
        </p:txBody>
      </p:sp>
      <p:sp>
        <p:nvSpPr>
          <p:cNvPr id="4" name="3 Slayt Numarası Yer Tutucusu"/>
          <p:cNvSpPr>
            <a:spLocks noGrp="1"/>
          </p:cNvSpPr>
          <p:nvPr>
            <p:ph type="sldNum" sz="quarter" idx="10"/>
          </p:nvPr>
        </p:nvSpPr>
        <p:spPr/>
        <p:txBody>
          <a:bodyPr/>
          <a:lstStyle/>
          <a:p>
            <a:fld id="{A3CE3CC1-CA72-49F8-A2D8-1BBDF55C56C8}" type="slidenum">
              <a:rPr lang="tr-TR" smtClean="0"/>
              <a:pPr/>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26/02/2019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26/02/2019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6.xml"/><Relationship Id="rId7" Type="http://schemas.openxmlformats.org/officeDocument/2006/relationships/image" Target="../media/image2.png"/><Relationship Id="rId2" Type="http://schemas.openxmlformats.org/officeDocument/2006/relationships/audio" Target="file:///C:\Users\&#214;ZG&#220;R\Desktop\minik%20ser&#231;e%20ile%20sevimli%20t&#305;rt&#305;l.mp3" TargetMode="External"/><Relationship Id="rId1" Type="http://schemas.openxmlformats.org/officeDocument/2006/relationships/audio" Target="file:///C:\Users\&#214;ZG&#220;R\Desktop\K&#252;mesteki%20Dostlar&#305;m&#305;z%20S&#214;ZL&#220;%20(3.S&#305;n&#305;f).mp3" TargetMode="External"/><Relationship Id="rId6" Type="http://schemas.openxmlformats.org/officeDocument/2006/relationships/hyperlink" Target="https://www.sorubak.com/" TargetMode="External"/><Relationship Id="rId5" Type="http://schemas.openxmlformats.org/officeDocument/2006/relationships/image" Target="../media/image1.jpeg"/><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l="-25000" r="-25000"/>
          </a:stretch>
        </a:blipFill>
        <a:effectLst/>
      </p:bgPr>
    </p:bg>
    <p:spTree>
      <p:nvGrpSpPr>
        <p:cNvPr id="1" name=""/>
        <p:cNvGrpSpPr/>
        <p:nvPr/>
      </p:nvGrpSpPr>
      <p:grpSpPr>
        <a:xfrm>
          <a:off x="0" y="0"/>
          <a:ext cx="0" cy="0"/>
          <a:chOff x="0" y="0"/>
          <a:chExt cx="0" cy="0"/>
        </a:xfrm>
      </p:grpSpPr>
      <p:sp>
        <p:nvSpPr>
          <p:cNvPr id="4" name="3 Başlık"/>
          <p:cNvSpPr>
            <a:spLocks noGrp="1"/>
          </p:cNvSpPr>
          <p:nvPr>
            <p:ph type="title"/>
          </p:nvPr>
        </p:nvSpPr>
        <p:spPr>
          <a:xfrm>
            <a:off x="467544" y="2204864"/>
            <a:ext cx="8229600" cy="1858218"/>
          </a:xfrm>
        </p:spPr>
        <p:txBody>
          <a:bodyPr>
            <a:noAutofit/>
          </a:bodyPr>
          <a:lstStyle/>
          <a:p>
            <a:r>
              <a:rPr lang="tr-TR" sz="2000" dirty="0" smtClean="0">
                <a:solidFill>
                  <a:schemeClr val="bg1"/>
                </a:solidFill>
              </a:rPr>
              <a:t>Minik Serçe İle Sevimli Tırtıl</a:t>
            </a:r>
            <a:br>
              <a:rPr lang="tr-TR" sz="2000" dirty="0" smtClean="0">
                <a:solidFill>
                  <a:schemeClr val="bg1"/>
                </a:solidFill>
              </a:rPr>
            </a:br>
            <a:r>
              <a:rPr lang="tr-TR" sz="2000" dirty="0" smtClean="0">
                <a:solidFill>
                  <a:schemeClr val="bg1"/>
                </a:solidFill>
              </a:rPr>
              <a:t>Minik Serçecik Henüz Uçmayı Bilmiyormuş</a:t>
            </a:r>
            <a:br>
              <a:rPr lang="tr-TR" sz="2000" dirty="0" smtClean="0">
                <a:solidFill>
                  <a:schemeClr val="bg1"/>
                </a:solidFill>
              </a:rPr>
            </a:br>
            <a:r>
              <a:rPr lang="tr-TR" sz="2000" dirty="0" smtClean="0">
                <a:solidFill>
                  <a:schemeClr val="bg1"/>
                </a:solidFill>
              </a:rPr>
              <a:t>Acıkınca Ne Yapsın Kanat Çırparak Koşmuş</a:t>
            </a:r>
            <a:br>
              <a:rPr lang="tr-TR" sz="2000" dirty="0" smtClean="0">
                <a:solidFill>
                  <a:schemeClr val="bg1"/>
                </a:solidFill>
              </a:rPr>
            </a:br>
            <a:r>
              <a:rPr lang="tr-TR" sz="2000" dirty="0" smtClean="0">
                <a:solidFill>
                  <a:schemeClr val="bg1"/>
                </a:solidFill>
              </a:rPr>
              <a:t>Karşısına İlk Çıkan Sevimli Tırtıl Olmuş</a:t>
            </a:r>
            <a:br>
              <a:rPr lang="tr-TR" sz="2000" dirty="0" smtClean="0">
                <a:solidFill>
                  <a:schemeClr val="bg1"/>
                </a:solidFill>
              </a:rPr>
            </a:br>
            <a:r>
              <a:rPr lang="tr-TR" sz="2000" dirty="0" smtClean="0">
                <a:solidFill>
                  <a:schemeClr val="bg1"/>
                </a:solidFill>
              </a:rPr>
              <a:t>Yiyecekken Tam </a:t>
            </a:r>
            <a:r>
              <a:rPr lang="tr-TR" sz="2000" dirty="0" err="1" smtClean="0">
                <a:solidFill>
                  <a:schemeClr val="bg1"/>
                </a:solidFill>
              </a:rPr>
              <a:t>Onuuu</a:t>
            </a:r>
            <a:r>
              <a:rPr lang="tr-TR" sz="2000" dirty="0" smtClean="0">
                <a:solidFill>
                  <a:schemeClr val="bg1"/>
                </a:solidFill>
              </a:rPr>
              <a:t>... Tırtıl Birden Konuşmuş</a:t>
            </a:r>
            <a:br>
              <a:rPr lang="tr-TR" sz="2000" dirty="0" smtClean="0">
                <a:solidFill>
                  <a:schemeClr val="bg1"/>
                </a:solidFill>
              </a:rPr>
            </a:br>
            <a:r>
              <a:rPr lang="tr-TR" sz="2000" dirty="0" smtClean="0">
                <a:solidFill>
                  <a:schemeClr val="bg1"/>
                </a:solidFill>
              </a:rPr>
              <a:t/>
            </a:r>
            <a:br>
              <a:rPr lang="tr-TR" sz="2000" dirty="0" smtClean="0">
                <a:solidFill>
                  <a:schemeClr val="bg1"/>
                </a:solidFill>
              </a:rPr>
            </a:br>
            <a:r>
              <a:rPr lang="tr-TR" sz="2000" dirty="0" smtClean="0">
                <a:solidFill>
                  <a:schemeClr val="bg1"/>
                </a:solidFill>
              </a:rPr>
              <a:t>Aman Serçe   Kutum Serçe   Yeme Beni Ne Olur</a:t>
            </a:r>
            <a:br>
              <a:rPr lang="tr-TR" sz="2000" dirty="0" smtClean="0">
                <a:solidFill>
                  <a:schemeClr val="bg1"/>
                </a:solidFill>
              </a:rPr>
            </a:br>
            <a:r>
              <a:rPr lang="tr-TR" sz="2000" dirty="0" smtClean="0">
                <a:solidFill>
                  <a:schemeClr val="bg1"/>
                </a:solidFill>
              </a:rPr>
              <a:t>3 Haftacık Beklersen   Adım Kelebek Olur</a:t>
            </a:r>
            <a:br>
              <a:rPr lang="tr-TR" sz="2000" dirty="0" smtClean="0">
                <a:solidFill>
                  <a:schemeClr val="bg1"/>
                </a:solidFill>
              </a:rPr>
            </a:br>
            <a:r>
              <a:rPr lang="tr-TR" sz="2000" dirty="0" smtClean="0">
                <a:solidFill>
                  <a:schemeClr val="bg1"/>
                </a:solidFill>
              </a:rPr>
              <a:t>Öğretirim Uçmayı   Yiyecekler Bulmayı</a:t>
            </a:r>
            <a:br>
              <a:rPr lang="tr-TR" sz="2000" dirty="0" smtClean="0">
                <a:solidFill>
                  <a:schemeClr val="bg1"/>
                </a:solidFill>
              </a:rPr>
            </a:br>
            <a:r>
              <a:rPr lang="tr-TR" sz="2000" dirty="0" smtClean="0">
                <a:solidFill>
                  <a:schemeClr val="bg1"/>
                </a:solidFill>
              </a:rPr>
              <a:t>Yükseliriz Göklere   Dost Oluruz Böylece</a:t>
            </a:r>
            <a:br>
              <a:rPr lang="tr-TR" sz="2000" dirty="0" smtClean="0">
                <a:solidFill>
                  <a:schemeClr val="bg1"/>
                </a:solidFill>
              </a:rPr>
            </a:br>
            <a:r>
              <a:rPr lang="tr-TR" sz="2000" dirty="0" smtClean="0">
                <a:solidFill>
                  <a:schemeClr val="bg1"/>
                </a:solidFill>
              </a:rPr>
              <a:t/>
            </a:r>
            <a:br>
              <a:rPr lang="tr-TR" sz="2000" dirty="0" smtClean="0">
                <a:solidFill>
                  <a:schemeClr val="bg1"/>
                </a:solidFill>
              </a:rPr>
            </a:br>
            <a:r>
              <a:rPr lang="tr-TR" sz="2000" dirty="0" smtClean="0">
                <a:solidFill>
                  <a:schemeClr val="bg1"/>
                </a:solidFill>
              </a:rPr>
              <a:t>Şaşırmış Minik Serçe Bir Tırtıl Nasıl Uçar</a:t>
            </a:r>
            <a:br>
              <a:rPr lang="tr-TR" sz="2000" dirty="0" smtClean="0">
                <a:solidFill>
                  <a:schemeClr val="bg1"/>
                </a:solidFill>
              </a:rPr>
            </a:br>
            <a:r>
              <a:rPr lang="tr-TR" sz="2000" dirty="0" smtClean="0">
                <a:solidFill>
                  <a:schemeClr val="bg1"/>
                </a:solidFill>
              </a:rPr>
              <a:t>Beklemeli Görmeli Bu Fırsat Nasıl Kaçar</a:t>
            </a:r>
            <a:br>
              <a:rPr lang="tr-TR" sz="2000" dirty="0" smtClean="0">
                <a:solidFill>
                  <a:schemeClr val="bg1"/>
                </a:solidFill>
              </a:rPr>
            </a:br>
            <a:r>
              <a:rPr lang="tr-TR" sz="2000" dirty="0" smtClean="0">
                <a:solidFill>
                  <a:schemeClr val="bg1"/>
                </a:solidFill>
              </a:rPr>
              <a:t>Tırtıl Başlamış Hemen Kozasını </a:t>
            </a:r>
            <a:r>
              <a:rPr lang="tr-TR" sz="2000" dirty="0" smtClean="0">
                <a:solidFill>
                  <a:schemeClr val="bg1"/>
                </a:solidFill>
              </a:rPr>
              <a:t>Örmeye  </a:t>
            </a:r>
            <a:r>
              <a:rPr lang="tr-TR" sz="2000" dirty="0" smtClean="0">
                <a:solidFill>
                  <a:schemeClr val="bg1"/>
                </a:solidFill>
                <a:hlinkClick r:id="rId6"/>
              </a:rPr>
              <a:t>https://www.sorubak.com</a:t>
            </a:r>
            <a:r>
              <a:rPr lang="tr-TR" sz="2000" dirty="0" smtClean="0">
                <a:solidFill>
                  <a:schemeClr val="bg1"/>
                </a:solidFill>
              </a:rPr>
              <a:t> </a:t>
            </a:r>
            <a:r>
              <a:rPr lang="tr-TR" sz="2000" dirty="0" smtClean="0">
                <a:solidFill>
                  <a:schemeClr val="bg1"/>
                </a:solidFill>
              </a:rPr>
              <a:t/>
            </a:r>
            <a:br>
              <a:rPr lang="tr-TR" sz="2000" dirty="0" smtClean="0">
                <a:solidFill>
                  <a:schemeClr val="bg1"/>
                </a:solidFill>
              </a:rPr>
            </a:br>
            <a:r>
              <a:rPr lang="tr-TR" sz="2000" dirty="0" smtClean="0">
                <a:solidFill>
                  <a:schemeClr val="bg1"/>
                </a:solidFill>
              </a:rPr>
              <a:t>Gece Gündüz Dememiş 3 Hafta Böyle geçmiş.</a:t>
            </a:r>
            <a:br>
              <a:rPr lang="tr-TR" sz="2000" dirty="0" smtClean="0">
                <a:solidFill>
                  <a:schemeClr val="bg1"/>
                </a:solidFill>
              </a:rPr>
            </a:br>
            <a:r>
              <a:rPr lang="tr-TR" sz="2000" dirty="0" smtClean="0">
                <a:solidFill>
                  <a:schemeClr val="bg1"/>
                </a:solidFill>
              </a:rPr>
              <a:t>Gece Dönerken Güne Koza Yırtılıvermiş</a:t>
            </a:r>
            <a:br>
              <a:rPr lang="tr-TR" sz="2000" dirty="0" smtClean="0">
                <a:solidFill>
                  <a:schemeClr val="bg1"/>
                </a:solidFill>
              </a:rPr>
            </a:br>
            <a:r>
              <a:rPr lang="tr-TR" sz="2000" dirty="0" smtClean="0">
                <a:solidFill>
                  <a:schemeClr val="bg1"/>
                </a:solidFill>
              </a:rPr>
              <a:t>Koza Yırtılıvermiş</a:t>
            </a:r>
            <a:br>
              <a:rPr lang="tr-TR" sz="2000" dirty="0" smtClean="0">
                <a:solidFill>
                  <a:schemeClr val="bg1"/>
                </a:solidFill>
              </a:rPr>
            </a:br>
            <a:r>
              <a:rPr lang="tr-TR" sz="2000" dirty="0" smtClean="0">
                <a:solidFill>
                  <a:schemeClr val="bg1"/>
                </a:solidFill>
              </a:rPr>
              <a:t>Rengârenk Kanatlarla O Artık Kelebekmiş</a:t>
            </a:r>
            <a:br>
              <a:rPr lang="tr-TR" sz="2000" dirty="0" smtClean="0">
                <a:solidFill>
                  <a:schemeClr val="bg1"/>
                </a:solidFill>
              </a:rPr>
            </a:br>
            <a:r>
              <a:rPr lang="tr-TR" sz="2000" dirty="0" smtClean="0">
                <a:solidFill>
                  <a:schemeClr val="bg1"/>
                </a:solidFill>
              </a:rPr>
              <a:t>Minik Serçecik Artık Uçmaktan Korkmuyormuş</a:t>
            </a:r>
            <a:endParaRPr lang="tr-TR" sz="2000" dirty="0">
              <a:solidFill>
                <a:schemeClr val="bg1"/>
              </a:solidFill>
            </a:endParaRPr>
          </a:p>
        </p:txBody>
      </p:sp>
      <p:pic>
        <p:nvPicPr>
          <p:cNvPr id="6" name="Kümesteki Dostlarımız SÖZLÜ (3.Sınıf).mp3">
            <a:hlinkClick r:id="" action="ppaction://media"/>
          </p:cNvPr>
          <p:cNvPicPr>
            <a:picLocks noRot="1" noChangeAspect="1"/>
          </p:cNvPicPr>
          <p:nvPr>
            <a:audioFile r:link="rId1"/>
          </p:nvPr>
        </p:nvPicPr>
        <p:blipFill>
          <a:blip r:embed="rId7" cstate="print"/>
          <a:stretch>
            <a:fillRect/>
          </a:stretch>
        </p:blipFill>
        <p:spPr>
          <a:xfrm>
            <a:off x="4419600" y="3276600"/>
            <a:ext cx="304800" cy="304800"/>
          </a:xfrm>
          <a:prstGeom prst="rect">
            <a:avLst/>
          </a:prstGeom>
        </p:spPr>
      </p:pic>
      <p:pic>
        <p:nvPicPr>
          <p:cNvPr id="7" name="minik serçe ile sevimli tırtıl.mp3">
            <a:hlinkClick r:id="" action="ppaction://media"/>
          </p:cNvPr>
          <p:cNvPicPr>
            <a:picLocks noRot="1" noChangeAspect="1"/>
          </p:cNvPicPr>
          <p:nvPr>
            <a:audioFile r:link="rId2"/>
          </p:nvPr>
        </p:nvPicPr>
        <p:blipFill>
          <a:blip r:embed="rId8" cstate="print"/>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305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36540" fill="hold"/>
                                        <p:tgtEl>
                                          <p:spTgt spid="6"/>
                                        </p:tgtEl>
                                      </p:cBhvr>
                                    </p:cmd>
                                  </p:childTnLst>
                                </p:cTn>
                              </p:par>
                            </p:childTnLst>
                          </p:cTn>
                        </p:par>
                      </p:childTnLst>
                    </p:cTn>
                  </p:par>
                </p:childTnLst>
              </p:cTn>
              <p:nextCondLst>
                <p:cond evt="onClick" delay="0">
                  <p:tgtEl>
                    <p:spTgt spid="6"/>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7</Words>
  <PresentationFormat>Ekran Gösterisi (4:3)</PresentationFormat>
  <Paragraphs>3</Paragraphs>
  <Slides>1</Slides>
  <Notes>1</Notes>
  <HiddenSlides>0</HiddenSlides>
  <MMClips>2</MMClips>
  <ScaleCrop>false</ScaleCrop>
  <HeadingPairs>
    <vt:vector size="4" baseType="variant">
      <vt:variant>
        <vt:lpstr>Tema</vt:lpstr>
      </vt:variant>
      <vt:variant>
        <vt:i4>1</vt:i4>
      </vt:variant>
      <vt:variant>
        <vt:lpstr>Slayt Başlıkları</vt:lpstr>
      </vt:variant>
      <vt:variant>
        <vt:i4>1</vt:i4>
      </vt:variant>
    </vt:vector>
  </HeadingPairs>
  <TitlesOfParts>
    <vt:vector size="2" baseType="lpstr">
      <vt:lpstr>Ofis Teması</vt:lpstr>
      <vt:lpstr>Minik Serçe İle Sevimli Tırtıl Minik Serçecik Henüz Uçmayı Bilmiyormuş Acıkınca Ne Yapsın Kanat Çırparak Koşmuş Karşısına İlk Çıkan Sevimli Tırtıl Olmuş Yiyecekken Tam Onuuu... Tırtıl Birden Konuşmuş  Aman Serçe   Kutum Serçe   Yeme Beni Ne Olur 3 Haftacık Beklersen   Adım Kelebek Olur Öğretirim Uçmayı   Yiyecekler Bulmayı Yükseliriz Göklere   Dost Oluruz Böylece  Şaşırmış Minik Serçe Bir Tırtıl Nasıl Uçar Beklemeli Görmeli Bu Fırsat Nasıl Kaçar Tırtıl Başlamış Hemen Kozasını Örmeye  https://www.sorubak.com  Gece Gündüz Dememiş 3 Hafta Böyle geçmiş. Gece Dönerken Güne Koza Yırtılıvermiş Koza Yırtılıvermiş Rengârenk Kanatlarla O Artık Kelebekmiş Minik Serçecik Artık Uçmaktan Korkmuyormuş</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2019-02-25T09:43:45Z</dcterms:created>
  <dcterms:modified xsi:type="dcterms:W3CDTF">2019-02-26T08:00:03Z</dcterms:modified>
  <cp:category>https://www.sorubak.com</cp:category>
</cp:coreProperties>
</file>