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116" d="100"/>
          <a:sy n="116" d="100"/>
        </p:scale>
        <p:origin x="-390" y="-114"/>
      </p:cViewPr>
      <p:guideLst>
        <p:guide orient="horz" pos="2160"/>
        <p:guide pos="384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Title 1"/>
          <p:cNvSpPr>
            <a:spLocks noGrp="1"/>
          </p:cNvSpPr>
          <p:nvPr>
            <p:ph type="ctrTitle"/>
          </p:nvPr>
        </p:nvSpPr>
        <p:spPr>
          <a:xfrm>
            <a:off x="1595269" y="1122363"/>
            <a:ext cx="9001462" cy="2387600"/>
          </a:xfrm>
        </p:spPr>
        <p:txBody>
          <a:bodyPr anchor="b">
            <a:normAutofit/>
          </a:bodyPr>
          <a:lstStyle>
            <a:lvl1pPr algn="ctr">
              <a:defRPr sz="4800"/>
            </a:lvl1pPr>
          </a:lstStyle>
          <a:p>
            <a:r>
              <a:rPr lang="tr-TR" smtClean="0"/>
              <a:t>Asıl başlık stili için tıklatın</a:t>
            </a:r>
            <a:endParaRPr lang="en-US" dirty="0"/>
          </a:p>
        </p:txBody>
      </p:sp>
      <p:sp>
        <p:nvSpPr>
          <p:cNvPr id="3" name="Subtitle 2"/>
          <p:cNvSpPr>
            <a:spLocks noGrp="1"/>
          </p:cNvSpPr>
          <p:nvPr>
            <p:ph type="subTitle" idx="1"/>
          </p:nvPr>
        </p:nvSpPr>
        <p:spPr>
          <a:xfrm>
            <a:off x="1595269" y="3602038"/>
            <a:ext cx="9001462"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tr-TR" smtClean="0"/>
              <a:t>Asıl alt başlık stilini düzenlemek için tıklayın</a:t>
            </a:r>
            <a:endParaRPr lang="en-US" dirty="0"/>
          </a:p>
        </p:txBody>
      </p:sp>
      <p:sp>
        <p:nvSpPr>
          <p:cNvPr id="4" name="Date Placeholder 3"/>
          <p:cNvSpPr>
            <a:spLocks noGrp="1"/>
          </p:cNvSpPr>
          <p:nvPr>
            <p:ph type="dt" sz="half" idx="10"/>
          </p:nvPr>
        </p:nvSpPr>
        <p:spPr/>
        <p:txBody>
          <a:bodyPr/>
          <a:lstStyle/>
          <a:p>
            <a:fld id="{D569FDD7-3E63-489D-AD3B-530960D763E7}" type="datetimeFigureOut">
              <a:rPr lang="tr-TR" smtClean="0"/>
              <a:pPr/>
              <a:t>03/05/2019</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4F50F751-BF63-4337-B5F0-2A261BB7EFA3}" type="slidenum">
              <a:rPr lang="tr-TR" smtClean="0"/>
              <a:pPr/>
              <a:t>‹#›</a:t>
            </a:fld>
            <a:endParaRPr lang="tr-TR"/>
          </a:p>
        </p:txBody>
      </p:sp>
    </p:spTree>
    <p:extLst>
      <p:ext uri="{BB962C8B-B14F-4D97-AF65-F5344CB8AC3E}">
        <p14:creationId xmlns:p14="http://schemas.microsoft.com/office/powerpoint/2010/main" xmlns="" val="416969478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Yazılı Panoramik Resim">
    <p:spTree>
      <p:nvGrpSpPr>
        <p:cNvPr id="1" name=""/>
        <p:cNvGrpSpPr/>
        <p:nvPr/>
      </p:nvGrpSpPr>
      <p:grpSpPr>
        <a:xfrm>
          <a:off x="0" y="0"/>
          <a:ext cx="0" cy="0"/>
          <a:chOff x="0" y="0"/>
          <a:chExt cx="0" cy="0"/>
        </a:xfrm>
      </p:grpSpPr>
      <p:sp>
        <p:nvSpPr>
          <p:cNvPr id="2" name="Title 1"/>
          <p:cNvSpPr>
            <a:spLocks noGrp="1"/>
          </p:cNvSpPr>
          <p:nvPr>
            <p:ph type="title"/>
          </p:nvPr>
        </p:nvSpPr>
        <p:spPr>
          <a:xfrm>
            <a:off x="913806" y="4289372"/>
            <a:ext cx="10367564" cy="819355"/>
          </a:xfrm>
        </p:spPr>
        <p:txBody>
          <a:bodyPr anchor="b">
            <a:normAutofit/>
          </a:bodyPr>
          <a:lstStyle>
            <a:lvl1pPr>
              <a:defRPr sz="2800"/>
            </a:lvl1pPr>
          </a:lstStyle>
          <a:p>
            <a:r>
              <a:rPr lang="tr-TR" smtClean="0"/>
              <a:t>Asıl başlık stili için tıklatın</a:t>
            </a:r>
            <a:endParaRPr lang="en-US" dirty="0"/>
          </a:p>
        </p:txBody>
      </p:sp>
      <p:sp>
        <p:nvSpPr>
          <p:cNvPr id="3" name="Picture Placeholder 2"/>
          <p:cNvSpPr>
            <a:spLocks noGrp="1" noChangeAspect="1"/>
          </p:cNvSpPr>
          <p:nvPr>
            <p:ph type="pic" idx="1"/>
          </p:nvPr>
        </p:nvSpPr>
        <p:spPr>
          <a:xfrm>
            <a:off x="913806" y="621321"/>
            <a:ext cx="10367564" cy="3379735"/>
          </a:xfrm>
          <a:no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txBody>
          <a:bodyPr anchor="t"/>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tr-TR" smtClean="0"/>
              <a:t>Resim eklemek için simgeyi tıklatın</a:t>
            </a:r>
            <a:endParaRPr lang="en-US" dirty="0"/>
          </a:p>
        </p:txBody>
      </p:sp>
      <p:sp>
        <p:nvSpPr>
          <p:cNvPr id="4" name="Text Placeholder 3"/>
          <p:cNvSpPr>
            <a:spLocks noGrp="1"/>
          </p:cNvSpPr>
          <p:nvPr>
            <p:ph type="body" sz="half" idx="2"/>
          </p:nvPr>
        </p:nvSpPr>
        <p:spPr>
          <a:xfrm>
            <a:off x="913795" y="5108728"/>
            <a:ext cx="10365998" cy="682472"/>
          </a:xfrm>
        </p:spPr>
        <p:txBody>
          <a:bodyPr>
            <a:normAutofit/>
          </a:bodyPr>
          <a:lstStyle>
            <a:lvl1pPr marL="0" indent="0" algn="ctr">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smtClean="0"/>
              <a:t>Asıl metin stillerini düzenle</a:t>
            </a:r>
          </a:p>
        </p:txBody>
      </p:sp>
      <p:sp>
        <p:nvSpPr>
          <p:cNvPr id="5" name="Date Placeholder 4"/>
          <p:cNvSpPr>
            <a:spLocks noGrp="1"/>
          </p:cNvSpPr>
          <p:nvPr>
            <p:ph type="dt" sz="half" idx="10"/>
          </p:nvPr>
        </p:nvSpPr>
        <p:spPr/>
        <p:txBody>
          <a:bodyPr/>
          <a:lstStyle/>
          <a:p>
            <a:fld id="{D569FDD7-3E63-489D-AD3B-530960D763E7}" type="datetimeFigureOut">
              <a:rPr lang="tr-TR" smtClean="0"/>
              <a:pPr/>
              <a:t>03/05/2019</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4F50F751-BF63-4337-B5F0-2A261BB7EFA3}" type="slidenum">
              <a:rPr lang="tr-TR" smtClean="0"/>
              <a:pPr/>
              <a:t>‹#›</a:t>
            </a:fld>
            <a:endParaRPr lang="tr-TR"/>
          </a:p>
        </p:txBody>
      </p:sp>
    </p:spTree>
    <p:extLst>
      <p:ext uri="{BB962C8B-B14F-4D97-AF65-F5344CB8AC3E}">
        <p14:creationId xmlns:p14="http://schemas.microsoft.com/office/powerpoint/2010/main" xmlns="" val="143080671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Başlık ve Resim Yazısı">
    <p:spTree>
      <p:nvGrpSpPr>
        <p:cNvPr id="1" name=""/>
        <p:cNvGrpSpPr/>
        <p:nvPr/>
      </p:nvGrpSpPr>
      <p:grpSpPr>
        <a:xfrm>
          <a:off x="0" y="0"/>
          <a:ext cx="0" cy="0"/>
          <a:chOff x="0" y="0"/>
          <a:chExt cx="0" cy="0"/>
        </a:xfrm>
      </p:grpSpPr>
      <p:sp>
        <p:nvSpPr>
          <p:cNvPr id="2" name="Title 1"/>
          <p:cNvSpPr>
            <a:spLocks noGrp="1"/>
          </p:cNvSpPr>
          <p:nvPr>
            <p:ph type="title"/>
          </p:nvPr>
        </p:nvSpPr>
        <p:spPr>
          <a:xfrm>
            <a:off x="913795" y="609600"/>
            <a:ext cx="10353762" cy="3424859"/>
          </a:xfrm>
        </p:spPr>
        <p:txBody>
          <a:bodyPr anchor="ctr"/>
          <a:lstStyle>
            <a:lvl1pPr>
              <a:defRPr sz="3200"/>
            </a:lvl1pPr>
          </a:lstStyle>
          <a:p>
            <a:r>
              <a:rPr lang="tr-TR" smtClean="0"/>
              <a:t>Asıl başlık stili için tıklatın</a:t>
            </a:r>
            <a:endParaRPr lang="en-US" dirty="0"/>
          </a:p>
        </p:txBody>
      </p:sp>
      <p:sp>
        <p:nvSpPr>
          <p:cNvPr id="4" name="Text Placeholder 3"/>
          <p:cNvSpPr>
            <a:spLocks noGrp="1"/>
          </p:cNvSpPr>
          <p:nvPr>
            <p:ph type="body" sz="half" idx="2"/>
          </p:nvPr>
        </p:nvSpPr>
        <p:spPr>
          <a:xfrm>
            <a:off x="913795" y="4204820"/>
            <a:ext cx="10353761" cy="1592186"/>
          </a:xfrm>
        </p:spPr>
        <p:txBody>
          <a:bodyPr anchor="ct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smtClean="0"/>
              <a:t>Asıl metin stillerini düzenle</a:t>
            </a:r>
          </a:p>
        </p:txBody>
      </p:sp>
      <p:sp>
        <p:nvSpPr>
          <p:cNvPr id="5" name="Date Placeholder 4"/>
          <p:cNvSpPr>
            <a:spLocks noGrp="1"/>
          </p:cNvSpPr>
          <p:nvPr>
            <p:ph type="dt" sz="half" idx="10"/>
          </p:nvPr>
        </p:nvSpPr>
        <p:spPr/>
        <p:txBody>
          <a:bodyPr/>
          <a:lstStyle/>
          <a:p>
            <a:fld id="{D569FDD7-3E63-489D-AD3B-530960D763E7}" type="datetimeFigureOut">
              <a:rPr lang="tr-TR" smtClean="0"/>
              <a:pPr/>
              <a:t>03/05/2019</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4F50F751-BF63-4337-B5F0-2A261BB7EFA3}" type="slidenum">
              <a:rPr lang="tr-TR" smtClean="0"/>
              <a:pPr/>
              <a:t>‹#›</a:t>
            </a:fld>
            <a:endParaRPr lang="tr-TR"/>
          </a:p>
        </p:txBody>
      </p:sp>
    </p:spTree>
    <p:extLst>
      <p:ext uri="{BB962C8B-B14F-4D97-AF65-F5344CB8AC3E}">
        <p14:creationId xmlns:p14="http://schemas.microsoft.com/office/powerpoint/2010/main" xmlns="" val="388652209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Resim Yazılı Alıntı">
    <p:spTree>
      <p:nvGrpSpPr>
        <p:cNvPr id="1" name=""/>
        <p:cNvGrpSpPr/>
        <p:nvPr/>
      </p:nvGrpSpPr>
      <p:grpSpPr>
        <a:xfrm>
          <a:off x="0" y="0"/>
          <a:ext cx="0" cy="0"/>
          <a:chOff x="0" y="0"/>
          <a:chExt cx="0" cy="0"/>
        </a:xfrm>
      </p:grpSpPr>
      <p:sp>
        <p:nvSpPr>
          <p:cNvPr id="2" name="Title 1"/>
          <p:cNvSpPr>
            <a:spLocks noGrp="1"/>
          </p:cNvSpPr>
          <p:nvPr>
            <p:ph type="title"/>
          </p:nvPr>
        </p:nvSpPr>
        <p:spPr>
          <a:xfrm>
            <a:off x="1446212" y="609600"/>
            <a:ext cx="9302752" cy="2992904"/>
          </a:xfrm>
        </p:spPr>
        <p:txBody>
          <a:bodyPr anchor="ctr"/>
          <a:lstStyle>
            <a:lvl1pPr>
              <a:defRPr sz="3200"/>
            </a:lvl1pPr>
          </a:lstStyle>
          <a:p>
            <a:r>
              <a:rPr lang="tr-TR" smtClean="0"/>
              <a:t>Asıl başlık stili için tıklatın</a:t>
            </a:r>
            <a:endParaRPr lang="en-US" dirty="0"/>
          </a:p>
        </p:txBody>
      </p:sp>
      <p:sp>
        <p:nvSpPr>
          <p:cNvPr id="12" name="Text Placeholder 3"/>
          <p:cNvSpPr>
            <a:spLocks noGrp="1"/>
          </p:cNvSpPr>
          <p:nvPr>
            <p:ph type="body" sz="half" idx="13"/>
          </p:nvPr>
        </p:nvSpPr>
        <p:spPr>
          <a:xfrm>
            <a:off x="1720644" y="3610032"/>
            <a:ext cx="8752299" cy="426812"/>
          </a:xfrm>
        </p:spPr>
        <p:txBody>
          <a:bodyPr anchor="t">
            <a:normAutofit/>
          </a:bodyPr>
          <a:lstStyle>
            <a:lvl1pPr marL="0" indent="0" algn="r">
              <a:buNone/>
              <a:defRPr sz="14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smtClean="0"/>
              <a:t>Asıl metin stillerini düzenle</a:t>
            </a:r>
          </a:p>
        </p:txBody>
      </p:sp>
      <p:sp>
        <p:nvSpPr>
          <p:cNvPr id="4" name="Text Placeholder 3"/>
          <p:cNvSpPr>
            <a:spLocks noGrp="1"/>
          </p:cNvSpPr>
          <p:nvPr>
            <p:ph type="body" sz="half" idx="2"/>
          </p:nvPr>
        </p:nvSpPr>
        <p:spPr>
          <a:xfrm>
            <a:off x="913794" y="4204821"/>
            <a:ext cx="10353762" cy="1586380"/>
          </a:xfrm>
        </p:spPr>
        <p:txBody>
          <a:bodyPr anchor="ctr">
            <a:normAutofit/>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smtClean="0"/>
              <a:t>Asıl metin stillerini düzenle</a:t>
            </a:r>
          </a:p>
        </p:txBody>
      </p:sp>
      <p:sp>
        <p:nvSpPr>
          <p:cNvPr id="5" name="Date Placeholder 4"/>
          <p:cNvSpPr>
            <a:spLocks noGrp="1"/>
          </p:cNvSpPr>
          <p:nvPr>
            <p:ph type="dt" sz="half" idx="10"/>
          </p:nvPr>
        </p:nvSpPr>
        <p:spPr/>
        <p:txBody>
          <a:bodyPr/>
          <a:lstStyle/>
          <a:p>
            <a:fld id="{D569FDD7-3E63-489D-AD3B-530960D763E7}" type="datetimeFigureOut">
              <a:rPr lang="tr-TR" smtClean="0"/>
              <a:pPr/>
              <a:t>03/05/2019</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4F50F751-BF63-4337-B5F0-2A261BB7EFA3}" type="slidenum">
              <a:rPr lang="tr-TR" smtClean="0"/>
              <a:pPr/>
              <a:t>‹#›</a:t>
            </a:fld>
            <a:endParaRPr lang="tr-TR"/>
          </a:p>
        </p:txBody>
      </p:sp>
      <p:sp>
        <p:nvSpPr>
          <p:cNvPr id="11" name="TextBox 10"/>
          <p:cNvSpPr txBox="1"/>
          <p:nvPr/>
        </p:nvSpPr>
        <p:spPr>
          <a:xfrm>
            <a:off x="836612" y="735241"/>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tx1"/>
                </a:solidFill>
                <a:effectLst/>
              </a:rPr>
              <a:t>“</a:t>
            </a:r>
          </a:p>
        </p:txBody>
      </p:sp>
      <p:sp>
        <p:nvSpPr>
          <p:cNvPr id="13" name="TextBox 12"/>
          <p:cNvSpPr txBox="1"/>
          <p:nvPr/>
        </p:nvSpPr>
        <p:spPr>
          <a:xfrm>
            <a:off x="10657956" y="2972093"/>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Tree>
    <p:extLst>
      <p:ext uri="{BB962C8B-B14F-4D97-AF65-F5344CB8AC3E}">
        <p14:creationId xmlns:p14="http://schemas.microsoft.com/office/powerpoint/2010/main" xmlns="" val="62838168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İsim Kartı">
    <p:spTree>
      <p:nvGrpSpPr>
        <p:cNvPr id="1" name=""/>
        <p:cNvGrpSpPr/>
        <p:nvPr/>
      </p:nvGrpSpPr>
      <p:grpSpPr>
        <a:xfrm>
          <a:off x="0" y="0"/>
          <a:ext cx="0" cy="0"/>
          <a:chOff x="0" y="0"/>
          <a:chExt cx="0" cy="0"/>
        </a:xfrm>
      </p:grpSpPr>
      <p:sp>
        <p:nvSpPr>
          <p:cNvPr id="2" name="Title 1"/>
          <p:cNvSpPr>
            <a:spLocks noGrp="1"/>
          </p:cNvSpPr>
          <p:nvPr>
            <p:ph type="title"/>
          </p:nvPr>
        </p:nvSpPr>
        <p:spPr>
          <a:xfrm>
            <a:off x="913806" y="2126942"/>
            <a:ext cx="10355327" cy="2511835"/>
          </a:xfrm>
        </p:spPr>
        <p:txBody>
          <a:bodyPr anchor="b"/>
          <a:lstStyle>
            <a:lvl1pPr>
              <a:defRPr sz="3200"/>
            </a:lvl1pPr>
          </a:lstStyle>
          <a:p>
            <a:r>
              <a:rPr lang="tr-TR" smtClean="0"/>
              <a:t>Asıl başlık stili için tıklatın</a:t>
            </a:r>
            <a:endParaRPr lang="en-US" dirty="0"/>
          </a:p>
        </p:txBody>
      </p:sp>
      <p:sp>
        <p:nvSpPr>
          <p:cNvPr id="4" name="Text Placeholder 3"/>
          <p:cNvSpPr>
            <a:spLocks noGrp="1"/>
          </p:cNvSpPr>
          <p:nvPr>
            <p:ph type="body" sz="half" idx="2"/>
          </p:nvPr>
        </p:nvSpPr>
        <p:spPr>
          <a:xfrm>
            <a:off x="913794" y="4650556"/>
            <a:ext cx="10353763" cy="1140644"/>
          </a:xfrm>
        </p:spPr>
        <p:txBody>
          <a:bodyPr anchor="t"/>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smtClean="0"/>
              <a:t>Asıl metin stillerini düzenle</a:t>
            </a:r>
          </a:p>
        </p:txBody>
      </p:sp>
      <p:sp>
        <p:nvSpPr>
          <p:cNvPr id="5" name="Date Placeholder 4"/>
          <p:cNvSpPr>
            <a:spLocks noGrp="1"/>
          </p:cNvSpPr>
          <p:nvPr>
            <p:ph type="dt" sz="half" idx="10"/>
          </p:nvPr>
        </p:nvSpPr>
        <p:spPr/>
        <p:txBody>
          <a:bodyPr/>
          <a:lstStyle/>
          <a:p>
            <a:fld id="{D569FDD7-3E63-489D-AD3B-530960D763E7}" type="datetimeFigureOut">
              <a:rPr lang="tr-TR" smtClean="0"/>
              <a:pPr/>
              <a:t>03/05/2019</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4F50F751-BF63-4337-B5F0-2A261BB7EFA3}" type="slidenum">
              <a:rPr lang="tr-TR" smtClean="0"/>
              <a:pPr/>
              <a:t>‹#›</a:t>
            </a:fld>
            <a:endParaRPr lang="tr-TR"/>
          </a:p>
        </p:txBody>
      </p:sp>
    </p:spTree>
    <p:extLst>
      <p:ext uri="{BB962C8B-B14F-4D97-AF65-F5344CB8AC3E}">
        <p14:creationId xmlns:p14="http://schemas.microsoft.com/office/powerpoint/2010/main" xmlns="" val="139977021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Sütun">
    <p:spTree>
      <p:nvGrpSpPr>
        <p:cNvPr id="1" name=""/>
        <p:cNvGrpSpPr/>
        <p:nvPr/>
      </p:nvGrpSpPr>
      <p:grpSpPr>
        <a:xfrm>
          <a:off x="0" y="0"/>
          <a:ext cx="0" cy="0"/>
          <a:chOff x="0" y="0"/>
          <a:chExt cx="0" cy="0"/>
        </a:xfrm>
      </p:grpSpPr>
      <p:sp>
        <p:nvSpPr>
          <p:cNvPr id="15" name="Title 1"/>
          <p:cNvSpPr>
            <a:spLocks noGrp="1"/>
          </p:cNvSpPr>
          <p:nvPr>
            <p:ph type="title"/>
          </p:nvPr>
        </p:nvSpPr>
        <p:spPr>
          <a:xfrm>
            <a:off x="913794" y="609600"/>
            <a:ext cx="10353762" cy="1325563"/>
          </a:xfrm>
        </p:spPr>
        <p:txBody>
          <a:bodyPr/>
          <a:lstStyle/>
          <a:p>
            <a:r>
              <a:rPr lang="tr-TR" smtClean="0"/>
              <a:t>Asıl başlık stili için tıklatın</a:t>
            </a:r>
            <a:endParaRPr lang="en-US" dirty="0"/>
          </a:p>
        </p:txBody>
      </p:sp>
      <p:sp>
        <p:nvSpPr>
          <p:cNvPr id="7" name="Text Placeholder 2"/>
          <p:cNvSpPr>
            <a:spLocks noGrp="1"/>
          </p:cNvSpPr>
          <p:nvPr>
            <p:ph type="body" idx="1"/>
          </p:nvPr>
        </p:nvSpPr>
        <p:spPr>
          <a:xfrm>
            <a:off x="913794" y="2088319"/>
            <a:ext cx="3298956" cy="823305"/>
          </a:xfrm>
        </p:spPr>
        <p:txBody>
          <a:bodyPr anchor="b">
            <a:noAutofit/>
          </a:bodyPr>
          <a:lstStyle>
            <a:lvl1pPr marL="0" indent="0" algn="ctr">
              <a:lnSpc>
                <a:spcPct val="100000"/>
              </a:lnSpc>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a:t>
            </a:r>
          </a:p>
        </p:txBody>
      </p:sp>
      <p:sp>
        <p:nvSpPr>
          <p:cNvPr id="8" name="Text Placeholder 3"/>
          <p:cNvSpPr>
            <a:spLocks noGrp="1"/>
          </p:cNvSpPr>
          <p:nvPr>
            <p:ph type="body" sz="half" idx="15"/>
          </p:nvPr>
        </p:nvSpPr>
        <p:spPr>
          <a:xfrm>
            <a:off x="913794" y="2911624"/>
            <a:ext cx="3298956" cy="2879576"/>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a:t>
            </a:r>
          </a:p>
        </p:txBody>
      </p:sp>
      <p:sp>
        <p:nvSpPr>
          <p:cNvPr id="9" name="Text Placeholder 4"/>
          <p:cNvSpPr>
            <a:spLocks noGrp="1"/>
          </p:cNvSpPr>
          <p:nvPr>
            <p:ph type="body" sz="quarter" idx="3"/>
          </p:nvPr>
        </p:nvSpPr>
        <p:spPr>
          <a:xfrm>
            <a:off x="4444878" y="2088320"/>
            <a:ext cx="3298558" cy="823304"/>
          </a:xfrm>
        </p:spPr>
        <p:txBody>
          <a:bodyPr anchor="b">
            <a:noAutofit/>
          </a:bodyPr>
          <a:lstStyle>
            <a:lvl1pPr marL="0" indent="0" algn="ctr">
              <a:lnSpc>
                <a:spcPct val="100000"/>
              </a:lnSpc>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a:t>
            </a:r>
          </a:p>
        </p:txBody>
      </p:sp>
      <p:sp>
        <p:nvSpPr>
          <p:cNvPr id="10" name="Text Placeholder 3"/>
          <p:cNvSpPr>
            <a:spLocks noGrp="1"/>
          </p:cNvSpPr>
          <p:nvPr>
            <p:ph type="body" sz="half" idx="16"/>
          </p:nvPr>
        </p:nvSpPr>
        <p:spPr>
          <a:xfrm>
            <a:off x="4444878" y="2911624"/>
            <a:ext cx="3299821" cy="2879576"/>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a:t>
            </a:r>
          </a:p>
        </p:txBody>
      </p:sp>
      <p:sp>
        <p:nvSpPr>
          <p:cNvPr id="11" name="Text Placeholder 4"/>
          <p:cNvSpPr>
            <a:spLocks noGrp="1"/>
          </p:cNvSpPr>
          <p:nvPr>
            <p:ph type="body" sz="quarter" idx="13"/>
          </p:nvPr>
        </p:nvSpPr>
        <p:spPr>
          <a:xfrm>
            <a:off x="7973298" y="2088320"/>
            <a:ext cx="3291211" cy="823304"/>
          </a:xfrm>
        </p:spPr>
        <p:txBody>
          <a:bodyPr anchor="b">
            <a:noAutofit/>
          </a:bodyPr>
          <a:lstStyle>
            <a:lvl1pPr marL="0" indent="0" algn="ctr">
              <a:lnSpc>
                <a:spcPct val="100000"/>
              </a:lnSpc>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a:t>
            </a:r>
          </a:p>
        </p:txBody>
      </p:sp>
      <p:sp>
        <p:nvSpPr>
          <p:cNvPr id="12" name="Text Placeholder 3"/>
          <p:cNvSpPr>
            <a:spLocks noGrp="1"/>
          </p:cNvSpPr>
          <p:nvPr>
            <p:ph type="body" sz="half" idx="17"/>
          </p:nvPr>
        </p:nvSpPr>
        <p:spPr>
          <a:xfrm>
            <a:off x="7976346" y="2911624"/>
            <a:ext cx="3291211" cy="2879576"/>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a:t>
            </a:r>
          </a:p>
        </p:txBody>
      </p:sp>
      <p:sp>
        <p:nvSpPr>
          <p:cNvPr id="3" name="Date Placeholder 2"/>
          <p:cNvSpPr>
            <a:spLocks noGrp="1"/>
          </p:cNvSpPr>
          <p:nvPr>
            <p:ph type="dt" sz="half" idx="10"/>
          </p:nvPr>
        </p:nvSpPr>
        <p:spPr/>
        <p:txBody>
          <a:bodyPr/>
          <a:lstStyle/>
          <a:p>
            <a:fld id="{D569FDD7-3E63-489D-AD3B-530960D763E7}" type="datetimeFigureOut">
              <a:rPr lang="tr-TR" smtClean="0"/>
              <a:pPr/>
              <a:t>03/05/2019</a:t>
            </a:fld>
            <a:endParaRPr lang="tr-TR"/>
          </a:p>
        </p:txBody>
      </p:sp>
      <p:sp>
        <p:nvSpPr>
          <p:cNvPr id="4" name="Footer Placeholder 3"/>
          <p:cNvSpPr>
            <a:spLocks noGrp="1"/>
          </p:cNvSpPr>
          <p:nvPr>
            <p:ph type="ftr" sz="quarter" idx="11"/>
          </p:nvPr>
        </p:nvSpPr>
        <p:spPr/>
        <p:txBody>
          <a:bodyPr/>
          <a:lstStyle/>
          <a:p>
            <a:endParaRPr lang="tr-TR"/>
          </a:p>
        </p:txBody>
      </p:sp>
      <p:sp>
        <p:nvSpPr>
          <p:cNvPr id="5" name="Slide Number Placeholder 4"/>
          <p:cNvSpPr>
            <a:spLocks noGrp="1"/>
          </p:cNvSpPr>
          <p:nvPr>
            <p:ph type="sldNum" sz="quarter" idx="12"/>
          </p:nvPr>
        </p:nvSpPr>
        <p:spPr/>
        <p:txBody>
          <a:bodyPr/>
          <a:lstStyle/>
          <a:p>
            <a:fld id="{4F50F751-BF63-4337-B5F0-2A261BB7EFA3}" type="slidenum">
              <a:rPr lang="tr-TR" smtClean="0"/>
              <a:pPr/>
              <a:t>‹#›</a:t>
            </a:fld>
            <a:endParaRPr lang="tr-TR"/>
          </a:p>
        </p:txBody>
      </p:sp>
    </p:spTree>
    <p:extLst>
      <p:ext uri="{BB962C8B-B14F-4D97-AF65-F5344CB8AC3E}">
        <p14:creationId xmlns:p14="http://schemas.microsoft.com/office/powerpoint/2010/main" xmlns="" val="194417488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Resim Sütunu">
    <p:spTree>
      <p:nvGrpSpPr>
        <p:cNvPr id="1" name=""/>
        <p:cNvGrpSpPr/>
        <p:nvPr/>
      </p:nvGrpSpPr>
      <p:grpSpPr>
        <a:xfrm>
          <a:off x="0" y="0"/>
          <a:ext cx="0" cy="0"/>
          <a:chOff x="0" y="0"/>
          <a:chExt cx="0" cy="0"/>
        </a:xfrm>
      </p:grpSpPr>
      <p:sp>
        <p:nvSpPr>
          <p:cNvPr id="30" name="Title 1"/>
          <p:cNvSpPr>
            <a:spLocks noGrp="1"/>
          </p:cNvSpPr>
          <p:nvPr>
            <p:ph type="title"/>
          </p:nvPr>
        </p:nvSpPr>
        <p:spPr>
          <a:xfrm>
            <a:off x="913795" y="609600"/>
            <a:ext cx="10353762" cy="1325563"/>
          </a:xfrm>
        </p:spPr>
        <p:txBody>
          <a:bodyPr/>
          <a:lstStyle/>
          <a:p>
            <a:r>
              <a:rPr lang="tr-TR" smtClean="0"/>
              <a:t>Asıl başlık stili için tıklatın</a:t>
            </a:r>
            <a:endParaRPr lang="en-US" dirty="0"/>
          </a:p>
        </p:txBody>
      </p:sp>
      <p:sp>
        <p:nvSpPr>
          <p:cNvPr id="19" name="Text Placeholder 2"/>
          <p:cNvSpPr>
            <a:spLocks noGrp="1"/>
          </p:cNvSpPr>
          <p:nvPr>
            <p:ph type="body" idx="1"/>
          </p:nvPr>
        </p:nvSpPr>
        <p:spPr>
          <a:xfrm>
            <a:off x="913795" y="4195899"/>
            <a:ext cx="3298955" cy="576262"/>
          </a:xfrm>
        </p:spPr>
        <p:txBody>
          <a:bodyPr anchor="b">
            <a:noAutofit/>
          </a:bodyPr>
          <a:lstStyle>
            <a:lvl1pPr marL="0" indent="0" algn="ctr">
              <a:lnSpc>
                <a:spcPct val="100000"/>
              </a:lnSpc>
              <a:buNone/>
              <a:defRPr sz="20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a:t>
            </a:r>
          </a:p>
        </p:txBody>
      </p:sp>
      <p:sp>
        <p:nvSpPr>
          <p:cNvPr id="20" name="Picture Placeholder 2"/>
          <p:cNvSpPr>
            <a:spLocks noGrp="1" noChangeAspect="1"/>
          </p:cNvSpPr>
          <p:nvPr>
            <p:ph type="pic" idx="15"/>
          </p:nvPr>
        </p:nvSpPr>
        <p:spPr>
          <a:xfrm>
            <a:off x="1092020" y="2298987"/>
            <a:ext cx="2940050" cy="1524000"/>
          </a:xfrm>
          <a:prstGeom prst="roundRect">
            <a:avLst>
              <a:gd name="adj" fmla="val 0"/>
            </a:avLst>
          </a:prstGeom>
          <a:noFill/>
          <a:ln w="14605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tr-TR" smtClean="0"/>
              <a:t>Resim eklemek için simgeyi tıklatın</a:t>
            </a:r>
            <a:endParaRPr lang="en-US" dirty="0"/>
          </a:p>
        </p:txBody>
      </p:sp>
      <p:sp>
        <p:nvSpPr>
          <p:cNvPr id="21" name="Text Placeholder 3"/>
          <p:cNvSpPr>
            <a:spLocks noGrp="1"/>
          </p:cNvSpPr>
          <p:nvPr>
            <p:ph type="body" sz="half" idx="18"/>
          </p:nvPr>
        </p:nvSpPr>
        <p:spPr>
          <a:xfrm>
            <a:off x="913795" y="4772161"/>
            <a:ext cx="3298955" cy="1019038"/>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a:t>
            </a:r>
          </a:p>
        </p:txBody>
      </p:sp>
      <p:sp>
        <p:nvSpPr>
          <p:cNvPr id="22" name="Text Placeholder 4"/>
          <p:cNvSpPr>
            <a:spLocks noGrp="1"/>
          </p:cNvSpPr>
          <p:nvPr>
            <p:ph type="body" sz="quarter" idx="3"/>
          </p:nvPr>
        </p:nvSpPr>
        <p:spPr>
          <a:xfrm>
            <a:off x="4442701" y="4195899"/>
            <a:ext cx="3298983" cy="576262"/>
          </a:xfrm>
        </p:spPr>
        <p:txBody>
          <a:bodyPr anchor="b">
            <a:noAutofit/>
          </a:bodyPr>
          <a:lstStyle>
            <a:lvl1pPr marL="0" indent="0" algn="ctr">
              <a:lnSpc>
                <a:spcPct val="100000"/>
              </a:lnSpc>
              <a:buNone/>
              <a:defRPr sz="20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a:t>
            </a:r>
          </a:p>
        </p:txBody>
      </p:sp>
      <p:sp>
        <p:nvSpPr>
          <p:cNvPr id="23" name="Picture Placeholder 2"/>
          <p:cNvSpPr>
            <a:spLocks noGrp="1" noChangeAspect="1"/>
          </p:cNvSpPr>
          <p:nvPr>
            <p:ph type="pic" idx="21"/>
          </p:nvPr>
        </p:nvSpPr>
        <p:spPr>
          <a:xfrm>
            <a:off x="4568996" y="2298987"/>
            <a:ext cx="2930525" cy="1524000"/>
          </a:xfrm>
          <a:prstGeom prst="roundRect">
            <a:avLst>
              <a:gd name="adj" fmla="val 0"/>
            </a:avLst>
          </a:prstGeom>
          <a:noFill/>
          <a:ln w="14605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tr-TR" smtClean="0"/>
              <a:t>Resim eklemek için simgeyi tıklatın</a:t>
            </a:r>
            <a:endParaRPr lang="en-US" dirty="0"/>
          </a:p>
        </p:txBody>
      </p:sp>
      <p:sp>
        <p:nvSpPr>
          <p:cNvPr id="24" name="Text Placeholder 3"/>
          <p:cNvSpPr>
            <a:spLocks noGrp="1"/>
          </p:cNvSpPr>
          <p:nvPr>
            <p:ph type="body" sz="half" idx="19"/>
          </p:nvPr>
        </p:nvSpPr>
        <p:spPr>
          <a:xfrm>
            <a:off x="4441348" y="4772160"/>
            <a:ext cx="3300336" cy="1019038"/>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a:t>
            </a:r>
          </a:p>
        </p:txBody>
      </p:sp>
      <p:sp>
        <p:nvSpPr>
          <p:cNvPr id="25" name="Text Placeholder 4"/>
          <p:cNvSpPr>
            <a:spLocks noGrp="1"/>
          </p:cNvSpPr>
          <p:nvPr>
            <p:ph type="body" sz="quarter" idx="13"/>
          </p:nvPr>
        </p:nvSpPr>
        <p:spPr>
          <a:xfrm>
            <a:off x="7973423" y="4195899"/>
            <a:ext cx="3289900" cy="576262"/>
          </a:xfrm>
        </p:spPr>
        <p:txBody>
          <a:bodyPr anchor="b">
            <a:noAutofit/>
          </a:bodyPr>
          <a:lstStyle>
            <a:lvl1pPr marL="0" indent="0" algn="ctr">
              <a:lnSpc>
                <a:spcPct val="100000"/>
              </a:lnSpc>
              <a:buNone/>
              <a:defRPr sz="20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a:t>
            </a:r>
          </a:p>
        </p:txBody>
      </p:sp>
      <p:sp>
        <p:nvSpPr>
          <p:cNvPr id="26" name="Picture Placeholder 2"/>
          <p:cNvSpPr>
            <a:spLocks noGrp="1" noChangeAspect="1"/>
          </p:cNvSpPr>
          <p:nvPr>
            <p:ph type="pic" idx="22"/>
          </p:nvPr>
        </p:nvSpPr>
        <p:spPr>
          <a:xfrm>
            <a:off x="8152803" y="2298987"/>
            <a:ext cx="2932113" cy="1524000"/>
          </a:xfrm>
          <a:prstGeom prst="roundRect">
            <a:avLst>
              <a:gd name="adj" fmla="val 0"/>
            </a:avLst>
          </a:prstGeom>
          <a:noFill/>
          <a:ln w="14605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tr-TR" smtClean="0"/>
              <a:t>Resim eklemek için simgeyi tıklatın</a:t>
            </a:r>
            <a:endParaRPr lang="en-US" dirty="0"/>
          </a:p>
        </p:txBody>
      </p:sp>
      <p:sp>
        <p:nvSpPr>
          <p:cNvPr id="27" name="Text Placeholder 3"/>
          <p:cNvSpPr>
            <a:spLocks noGrp="1"/>
          </p:cNvSpPr>
          <p:nvPr>
            <p:ph type="body" sz="half" idx="20"/>
          </p:nvPr>
        </p:nvSpPr>
        <p:spPr>
          <a:xfrm>
            <a:off x="7973298" y="4772161"/>
            <a:ext cx="3294258" cy="1019037"/>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a:t>
            </a:r>
          </a:p>
        </p:txBody>
      </p:sp>
      <p:sp>
        <p:nvSpPr>
          <p:cNvPr id="3" name="Date Placeholder 2"/>
          <p:cNvSpPr>
            <a:spLocks noGrp="1"/>
          </p:cNvSpPr>
          <p:nvPr>
            <p:ph type="dt" sz="half" idx="10"/>
          </p:nvPr>
        </p:nvSpPr>
        <p:spPr/>
        <p:txBody>
          <a:bodyPr/>
          <a:lstStyle/>
          <a:p>
            <a:fld id="{D569FDD7-3E63-489D-AD3B-530960D763E7}" type="datetimeFigureOut">
              <a:rPr lang="tr-TR" smtClean="0"/>
              <a:pPr/>
              <a:t>03/05/2019</a:t>
            </a:fld>
            <a:endParaRPr lang="tr-TR"/>
          </a:p>
        </p:txBody>
      </p:sp>
      <p:sp>
        <p:nvSpPr>
          <p:cNvPr id="4" name="Footer Placeholder 3"/>
          <p:cNvSpPr>
            <a:spLocks noGrp="1"/>
          </p:cNvSpPr>
          <p:nvPr>
            <p:ph type="ftr" sz="quarter" idx="11"/>
          </p:nvPr>
        </p:nvSpPr>
        <p:spPr/>
        <p:txBody>
          <a:bodyPr/>
          <a:lstStyle/>
          <a:p>
            <a:endParaRPr lang="tr-TR"/>
          </a:p>
        </p:txBody>
      </p:sp>
      <p:sp>
        <p:nvSpPr>
          <p:cNvPr id="5" name="Slide Number Placeholder 4"/>
          <p:cNvSpPr>
            <a:spLocks noGrp="1"/>
          </p:cNvSpPr>
          <p:nvPr>
            <p:ph type="sldNum" sz="quarter" idx="12"/>
          </p:nvPr>
        </p:nvSpPr>
        <p:spPr/>
        <p:txBody>
          <a:bodyPr/>
          <a:lstStyle/>
          <a:p>
            <a:fld id="{4F50F751-BF63-4337-B5F0-2A261BB7EFA3}" type="slidenum">
              <a:rPr lang="tr-TR" smtClean="0"/>
              <a:pPr/>
              <a:t>‹#›</a:t>
            </a:fld>
            <a:endParaRPr lang="tr-TR"/>
          </a:p>
        </p:txBody>
      </p:sp>
    </p:spTree>
    <p:extLst>
      <p:ext uri="{BB962C8B-B14F-4D97-AF65-F5344CB8AC3E}">
        <p14:creationId xmlns:p14="http://schemas.microsoft.com/office/powerpoint/2010/main" xmlns="" val="40869754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Başlık ve Dikey Meti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dirty="0"/>
          </a:p>
        </p:txBody>
      </p:sp>
      <p:sp>
        <p:nvSpPr>
          <p:cNvPr id="3" name="Vertical Text Placeholder 2"/>
          <p:cNvSpPr>
            <a:spLocks noGrp="1"/>
          </p:cNvSpPr>
          <p:nvPr>
            <p:ph type="body" orient="vert" idx="1"/>
          </p:nvPr>
        </p:nvSpPr>
        <p:spPr/>
        <p:txBody>
          <a:bodyPr vert="eaVert"/>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10"/>
          </p:nvPr>
        </p:nvSpPr>
        <p:spPr/>
        <p:txBody>
          <a:bodyPr/>
          <a:lstStyle/>
          <a:p>
            <a:fld id="{D569FDD7-3E63-489D-AD3B-530960D763E7}" type="datetimeFigureOut">
              <a:rPr lang="tr-TR" smtClean="0"/>
              <a:pPr/>
              <a:t>03/05/2019</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4F50F751-BF63-4337-B5F0-2A261BB7EFA3}" type="slidenum">
              <a:rPr lang="tr-TR" smtClean="0"/>
              <a:pPr/>
              <a:t>‹#›</a:t>
            </a:fld>
            <a:endParaRPr lang="tr-TR"/>
          </a:p>
        </p:txBody>
      </p:sp>
    </p:spTree>
    <p:extLst>
      <p:ext uri="{BB962C8B-B14F-4D97-AF65-F5344CB8AC3E}">
        <p14:creationId xmlns:p14="http://schemas.microsoft.com/office/powerpoint/2010/main" xmlns="" val="274780241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609599"/>
            <a:ext cx="2542657" cy="5181601"/>
          </a:xfrm>
        </p:spPr>
        <p:txBody>
          <a:bodyPr vert="eaVert"/>
          <a:lstStyle>
            <a:lvl1pPr algn="l">
              <a:defRPr/>
            </a:lvl1pPr>
          </a:lstStyle>
          <a:p>
            <a:r>
              <a:rPr lang="tr-TR" smtClean="0"/>
              <a:t>Asıl başlık stili için tıklatın</a:t>
            </a:r>
            <a:endParaRPr lang="en-US" dirty="0"/>
          </a:p>
        </p:txBody>
      </p:sp>
      <p:sp>
        <p:nvSpPr>
          <p:cNvPr id="3" name="Vertical Text Placeholder 2"/>
          <p:cNvSpPr>
            <a:spLocks noGrp="1"/>
          </p:cNvSpPr>
          <p:nvPr>
            <p:ph type="body" orient="vert" idx="1"/>
          </p:nvPr>
        </p:nvSpPr>
        <p:spPr>
          <a:xfrm>
            <a:off x="913794" y="609599"/>
            <a:ext cx="7658705" cy="5181601"/>
          </a:xfrm>
        </p:spPr>
        <p:txBody>
          <a:bodyPr vert="eaVert"/>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10"/>
          </p:nvPr>
        </p:nvSpPr>
        <p:spPr/>
        <p:txBody>
          <a:bodyPr/>
          <a:lstStyle/>
          <a:p>
            <a:fld id="{D569FDD7-3E63-489D-AD3B-530960D763E7}" type="datetimeFigureOut">
              <a:rPr lang="tr-TR" smtClean="0"/>
              <a:pPr/>
              <a:t>03/05/2019</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4F50F751-BF63-4337-B5F0-2A261BB7EFA3}" type="slidenum">
              <a:rPr lang="tr-TR" smtClean="0"/>
              <a:pPr/>
              <a:t>‹#›</a:t>
            </a:fld>
            <a:endParaRPr lang="tr-TR"/>
          </a:p>
        </p:txBody>
      </p:sp>
    </p:spTree>
    <p:extLst>
      <p:ext uri="{BB962C8B-B14F-4D97-AF65-F5344CB8AC3E}">
        <p14:creationId xmlns:p14="http://schemas.microsoft.com/office/powerpoint/2010/main" xmlns="" val="364108912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dirty="0"/>
          </a:p>
        </p:txBody>
      </p:sp>
      <p:sp>
        <p:nvSpPr>
          <p:cNvPr id="3" name="Content Placeholder 2"/>
          <p:cNvSpPr>
            <a:spLocks noGrp="1"/>
          </p:cNvSpPr>
          <p:nvPr>
            <p:ph idx="1"/>
          </p:nvPr>
        </p:nvSpPr>
        <p:spPr/>
        <p:txBody>
          <a:bodyPr/>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10"/>
          </p:nvPr>
        </p:nvSpPr>
        <p:spPr/>
        <p:txBody>
          <a:bodyPr/>
          <a:lstStyle/>
          <a:p>
            <a:fld id="{D569FDD7-3E63-489D-AD3B-530960D763E7}" type="datetimeFigureOut">
              <a:rPr lang="tr-TR" smtClean="0"/>
              <a:pPr/>
              <a:t>03/05/2019</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4F50F751-BF63-4337-B5F0-2A261BB7EFA3}" type="slidenum">
              <a:rPr lang="tr-TR" smtClean="0"/>
              <a:pPr/>
              <a:t>‹#›</a:t>
            </a:fld>
            <a:endParaRPr lang="tr-TR"/>
          </a:p>
        </p:txBody>
      </p:sp>
    </p:spTree>
    <p:extLst>
      <p:ext uri="{BB962C8B-B14F-4D97-AF65-F5344CB8AC3E}">
        <p14:creationId xmlns:p14="http://schemas.microsoft.com/office/powerpoint/2010/main" xmlns="" val="416245946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Title 1"/>
          <p:cNvSpPr>
            <a:spLocks noGrp="1"/>
          </p:cNvSpPr>
          <p:nvPr>
            <p:ph type="title"/>
          </p:nvPr>
        </p:nvSpPr>
        <p:spPr>
          <a:xfrm>
            <a:off x="1229244" y="657226"/>
            <a:ext cx="9733512" cy="2852737"/>
          </a:xfrm>
        </p:spPr>
        <p:txBody>
          <a:bodyPr anchor="b">
            <a:normAutofit/>
          </a:bodyPr>
          <a:lstStyle>
            <a:lvl1pPr>
              <a:defRPr sz="3400"/>
            </a:lvl1pPr>
          </a:lstStyle>
          <a:p>
            <a:r>
              <a:rPr lang="tr-TR" smtClean="0"/>
              <a:t>Asıl başlık stili için tıklatın</a:t>
            </a:r>
            <a:endParaRPr lang="en-US" dirty="0"/>
          </a:p>
        </p:txBody>
      </p:sp>
      <p:sp>
        <p:nvSpPr>
          <p:cNvPr id="3" name="Text Placeholder 2"/>
          <p:cNvSpPr>
            <a:spLocks noGrp="1"/>
          </p:cNvSpPr>
          <p:nvPr>
            <p:ph type="body" idx="1"/>
          </p:nvPr>
        </p:nvSpPr>
        <p:spPr>
          <a:xfrm>
            <a:off x="1229244" y="3602038"/>
            <a:ext cx="9733512" cy="1500187"/>
          </a:xfrm>
        </p:spPr>
        <p:txBody>
          <a:bodyPr/>
          <a:lstStyle>
            <a:lvl1pPr marL="0" indent="0" algn="ctr">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tr-TR" smtClean="0"/>
              <a:t>Asıl metin stillerini düzenle</a:t>
            </a:r>
          </a:p>
        </p:txBody>
      </p:sp>
      <p:sp>
        <p:nvSpPr>
          <p:cNvPr id="4" name="Date Placeholder 3"/>
          <p:cNvSpPr>
            <a:spLocks noGrp="1"/>
          </p:cNvSpPr>
          <p:nvPr>
            <p:ph type="dt" sz="half" idx="10"/>
          </p:nvPr>
        </p:nvSpPr>
        <p:spPr/>
        <p:txBody>
          <a:bodyPr/>
          <a:lstStyle/>
          <a:p>
            <a:fld id="{D569FDD7-3E63-489D-AD3B-530960D763E7}" type="datetimeFigureOut">
              <a:rPr lang="tr-TR" smtClean="0"/>
              <a:pPr/>
              <a:t>03/05/2019</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4F50F751-BF63-4337-B5F0-2A261BB7EFA3}" type="slidenum">
              <a:rPr lang="tr-TR" smtClean="0"/>
              <a:pPr/>
              <a:t>‹#›</a:t>
            </a:fld>
            <a:endParaRPr lang="tr-TR"/>
          </a:p>
        </p:txBody>
      </p:sp>
    </p:spTree>
    <p:extLst>
      <p:ext uri="{BB962C8B-B14F-4D97-AF65-F5344CB8AC3E}">
        <p14:creationId xmlns:p14="http://schemas.microsoft.com/office/powerpoint/2010/main" xmlns="" val="90732641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Title 1"/>
          <p:cNvSpPr>
            <a:spLocks noGrp="1"/>
          </p:cNvSpPr>
          <p:nvPr>
            <p:ph type="title"/>
          </p:nvPr>
        </p:nvSpPr>
        <p:spPr>
          <a:xfrm>
            <a:off x="913795" y="609600"/>
            <a:ext cx="10353761" cy="1326321"/>
          </a:xfrm>
        </p:spPr>
        <p:txBody>
          <a:bodyPr/>
          <a:lstStyle/>
          <a:p>
            <a:r>
              <a:rPr lang="tr-TR" smtClean="0"/>
              <a:t>Asıl başlık stili için tıklatın</a:t>
            </a:r>
            <a:endParaRPr lang="en-US" dirty="0"/>
          </a:p>
        </p:txBody>
      </p:sp>
      <p:sp>
        <p:nvSpPr>
          <p:cNvPr id="3" name="Content Placeholder 2"/>
          <p:cNvSpPr>
            <a:spLocks noGrp="1"/>
          </p:cNvSpPr>
          <p:nvPr>
            <p:ph sz="half" idx="1"/>
          </p:nvPr>
        </p:nvSpPr>
        <p:spPr>
          <a:xfrm>
            <a:off x="913795" y="2088319"/>
            <a:ext cx="5106004" cy="3702881"/>
          </a:xfrm>
        </p:spPr>
        <p:txBody>
          <a:bodyPr/>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Content Placeholder 3"/>
          <p:cNvSpPr>
            <a:spLocks noGrp="1"/>
          </p:cNvSpPr>
          <p:nvPr>
            <p:ph sz="half" idx="2"/>
          </p:nvPr>
        </p:nvSpPr>
        <p:spPr>
          <a:xfrm>
            <a:off x="6173403" y="2088319"/>
            <a:ext cx="5094154" cy="3702881"/>
          </a:xfrm>
        </p:spPr>
        <p:txBody>
          <a:bodyPr/>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5" name="Date Placeholder 4"/>
          <p:cNvSpPr>
            <a:spLocks noGrp="1"/>
          </p:cNvSpPr>
          <p:nvPr>
            <p:ph type="dt" sz="half" idx="10"/>
          </p:nvPr>
        </p:nvSpPr>
        <p:spPr/>
        <p:txBody>
          <a:bodyPr/>
          <a:lstStyle/>
          <a:p>
            <a:fld id="{D569FDD7-3E63-489D-AD3B-530960D763E7}" type="datetimeFigureOut">
              <a:rPr lang="tr-TR" smtClean="0"/>
              <a:pPr/>
              <a:t>03/05/2019</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4F50F751-BF63-4337-B5F0-2A261BB7EFA3}" type="slidenum">
              <a:rPr lang="tr-TR" smtClean="0"/>
              <a:pPr/>
              <a:t>‹#›</a:t>
            </a:fld>
            <a:endParaRPr lang="tr-TR"/>
          </a:p>
        </p:txBody>
      </p:sp>
    </p:spTree>
    <p:extLst>
      <p:ext uri="{BB962C8B-B14F-4D97-AF65-F5344CB8AC3E}">
        <p14:creationId xmlns:p14="http://schemas.microsoft.com/office/powerpoint/2010/main" xmlns="" val="130068768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Title 1"/>
          <p:cNvSpPr>
            <a:spLocks noGrp="1"/>
          </p:cNvSpPr>
          <p:nvPr>
            <p:ph type="title"/>
          </p:nvPr>
        </p:nvSpPr>
        <p:spPr>
          <a:xfrm>
            <a:off x="913795" y="609600"/>
            <a:ext cx="10353761" cy="1325563"/>
          </a:xfrm>
        </p:spPr>
        <p:txBody>
          <a:bodyPr/>
          <a:lstStyle/>
          <a:p>
            <a:r>
              <a:rPr lang="tr-TR" smtClean="0"/>
              <a:t>Asıl başlık stili için tıklatın</a:t>
            </a:r>
            <a:endParaRPr lang="en-US" dirty="0"/>
          </a:p>
        </p:txBody>
      </p:sp>
      <p:sp>
        <p:nvSpPr>
          <p:cNvPr id="3" name="Text Placeholder 2"/>
          <p:cNvSpPr>
            <a:spLocks noGrp="1"/>
          </p:cNvSpPr>
          <p:nvPr>
            <p:ph type="body" idx="1"/>
          </p:nvPr>
        </p:nvSpPr>
        <p:spPr>
          <a:xfrm>
            <a:off x="1141804" y="2088320"/>
            <a:ext cx="4879199" cy="823912"/>
          </a:xfrm>
        </p:spPr>
        <p:txBody>
          <a:bodyPr anchor="b"/>
          <a:lstStyle>
            <a:lvl1pPr marL="0" indent="0">
              <a:lnSpc>
                <a:spcPct val="100000"/>
              </a:lnSpc>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a:t>
            </a:r>
          </a:p>
        </p:txBody>
      </p:sp>
      <p:sp>
        <p:nvSpPr>
          <p:cNvPr id="4" name="Content Placeholder 3"/>
          <p:cNvSpPr>
            <a:spLocks noGrp="1"/>
          </p:cNvSpPr>
          <p:nvPr>
            <p:ph sz="half" idx="2"/>
          </p:nvPr>
        </p:nvSpPr>
        <p:spPr>
          <a:xfrm>
            <a:off x="913795" y="2912232"/>
            <a:ext cx="5107208" cy="2878968"/>
          </a:xfrm>
        </p:spPr>
        <p:txBody>
          <a:bodyPr/>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5" name="Text Placeholder 4"/>
          <p:cNvSpPr>
            <a:spLocks noGrp="1"/>
          </p:cNvSpPr>
          <p:nvPr>
            <p:ph type="body" sz="quarter" idx="3"/>
          </p:nvPr>
        </p:nvSpPr>
        <p:spPr>
          <a:xfrm>
            <a:off x="6402003" y="2088320"/>
            <a:ext cx="4865554" cy="823912"/>
          </a:xfrm>
        </p:spPr>
        <p:txBody>
          <a:bodyPr anchor="b"/>
          <a:lstStyle>
            <a:lvl1pPr marL="0" indent="0">
              <a:lnSpc>
                <a:spcPct val="100000"/>
              </a:lnSpc>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a:t>
            </a:r>
          </a:p>
        </p:txBody>
      </p:sp>
      <p:sp>
        <p:nvSpPr>
          <p:cNvPr id="6" name="Content Placeholder 5"/>
          <p:cNvSpPr>
            <a:spLocks noGrp="1"/>
          </p:cNvSpPr>
          <p:nvPr>
            <p:ph sz="quarter" idx="4"/>
          </p:nvPr>
        </p:nvSpPr>
        <p:spPr>
          <a:xfrm>
            <a:off x="6172200" y="2912232"/>
            <a:ext cx="5095357" cy="2878968"/>
          </a:xfrm>
        </p:spPr>
        <p:txBody>
          <a:bodyPr/>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7" name="Date Placeholder 6"/>
          <p:cNvSpPr>
            <a:spLocks noGrp="1"/>
          </p:cNvSpPr>
          <p:nvPr>
            <p:ph type="dt" sz="half" idx="10"/>
          </p:nvPr>
        </p:nvSpPr>
        <p:spPr/>
        <p:txBody>
          <a:bodyPr/>
          <a:lstStyle/>
          <a:p>
            <a:fld id="{D569FDD7-3E63-489D-AD3B-530960D763E7}" type="datetimeFigureOut">
              <a:rPr lang="tr-TR" smtClean="0"/>
              <a:pPr/>
              <a:t>03/05/2019</a:t>
            </a:fld>
            <a:endParaRPr lang="tr-TR"/>
          </a:p>
        </p:txBody>
      </p:sp>
      <p:sp>
        <p:nvSpPr>
          <p:cNvPr id="8" name="Footer Placeholder 7"/>
          <p:cNvSpPr>
            <a:spLocks noGrp="1"/>
          </p:cNvSpPr>
          <p:nvPr>
            <p:ph type="ftr" sz="quarter" idx="11"/>
          </p:nvPr>
        </p:nvSpPr>
        <p:spPr/>
        <p:txBody>
          <a:bodyPr/>
          <a:lstStyle/>
          <a:p>
            <a:endParaRPr lang="tr-TR"/>
          </a:p>
        </p:txBody>
      </p:sp>
      <p:sp>
        <p:nvSpPr>
          <p:cNvPr id="9" name="Slide Number Placeholder 8"/>
          <p:cNvSpPr>
            <a:spLocks noGrp="1"/>
          </p:cNvSpPr>
          <p:nvPr>
            <p:ph type="sldNum" sz="quarter" idx="12"/>
          </p:nvPr>
        </p:nvSpPr>
        <p:spPr/>
        <p:txBody>
          <a:bodyPr/>
          <a:lstStyle/>
          <a:p>
            <a:fld id="{4F50F751-BF63-4337-B5F0-2A261BB7EFA3}" type="slidenum">
              <a:rPr lang="tr-TR" smtClean="0"/>
              <a:pPr/>
              <a:t>‹#›</a:t>
            </a:fld>
            <a:endParaRPr lang="tr-TR"/>
          </a:p>
        </p:txBody>
      </p:sp>
    </p:spTree>
    <p:extLst>
      <p:ext uri="{BB962C8B-B14F-4D97-AF65-F5344CB8AC3E}">
        <p14:creationId xmlns:p14="http://schemas.microsoft.com/office/powerpoint/2010/main" xmlns="" val="214596388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dirty="0"/>
          </a:p>
        </p:txBody>
      </p:sp>
      <p:sp>
        <p:nvSpPr>
          <p:cNvPr id="3" name="Date Placeholder 2"/>
          <p:cNvSpPr>
            <a:spLocks noGrp="1"/>
          </p:cNvSpPr>
          <p:nvPr>
            <p:ph type="dt" sz="half" idx="10"/>
          </p:nvPr>
        </p:nvSpPr>
        <p:spPr/>
        <p:txBody>
          <a:bodyPr/>
          <a:lstStyle/>
          <a:p>
            <a:fld id="{D569FDD7-3E63-489D-AD3B-530960D763E7}" type="datetimeFigureOut">
              <a:rPr lang="tr-TR" smtClean="0"/>
              <a:pPr/>
              <a:t>03/05/2019</a:t>
            </a:fld>
            <a:endParaRPr lang="tr-TR"/>
          </a:p>
        </p:txBody>
      </p:sp>
      <p:sp>
        <p:nvSpPr>
          <p:cNvPr id="4" name="Footer Placeholder 3"/>
          <p:cNvSpPr>
            <a:spLocks noGrp="1"/>
          </p:cNvSpPr>
          <p:nvPr>
            <p:ph type="ftr" sz="quarter" idx="11"/>
          </p:nvPr>
        </p:nvSpPr>
        <p:spPr/>
        <p:txBody>
          <a:bodyPr/>
          <a:lstStyle/>
          <a:p>
            <a:endParaRPr lang="tr-TR"/>
          </a:p>
        </p:txBody>
      </p:sp>
      <p:sp>
        <p:nvSpPr>
          <p:cNvPr id="5" name="Slide Number Placeholder 4"/>
          <p:cNvSpPr>
            <a:spLocks noGrp="1"/>
          </p:cNvSpPr>
          <p:nvPr>
            <p:ph type="sldNum" sz="quarter" idx="12"/>
          </p:nvPr>
        </p:nvSpPr>
        <p:spPr/>
        <p:txBody>
          <a:bodyPr/>
          <a:lstStyle/>
          <a:p>
            <a:fld id="{4F50F751-BF63-4337-B5F0-2A261BB7EFA3}" type="slidenum">
              <a:rPr lang="tr-TR" smtClean="0"/>
              <a:pPr/>
              <a:t>‹#›</a:t>
            </a:fld>
            <a:endParaRPr lang="tr-TR"/>
          </a:p>
        </p:txBody>
      </p:sp>
    </p:spTree>
    <p:extLst>
      <p:ext uri="{BB962C8B-B14F-4D97-AF65-F5344CB8AC3E}">
        <p14:creationId xmlns:p14="http://schemas.microsoft.com/office/powerpoint/2010/main" xmlns="" val="184944728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569FDD7-3E63-489D-AD3B-530960D763E7}" type="datetimeFigureOut">
              <a:rPr lang="tr-TR" smtClean="0"/>
              <a:pPr/>
              <a:t>03/05/2019</a:t>
            </a:fld>
            <a:endParaRPr lang="tr-TR"/>
          </a:p>
        </p:txBody>
      </p:sp>
      <p:sp>
        <p:nvSpPr>
          <p:cNvPr id="3" name="Footer Placeholder 2"/>
          <p:cNvSpPr>
            <a:spLocks noGrp="1"/>
          </p:cNvSpPr>
          <p:nvPr>
            <p:ph type="ftr" sz="quarter" idx="11"/>
          </p:nvPr>
        </p:nvSpPr>
        <p:spPr/>
        <p:txBody>
          <a:bodyPr/>
          <a:lstStyle/>
          <a:p>
            <a:endParaRPr lang="tr-TR"/>
          </a:p>
        </p:txBody>
      </p:sp>
      <p:sp>
        <p:nvSpPr>
          <p:cNvPr id="4" name="Slide Number Placeholder 3"/>
          <p:cNvSpPr>
            <a:spLocks noGrp="1"/>
          </p:cNvSpPr>
          <p:nvPr>
            <p:ph type="sldNum" sz="quarter" idx="12"/>
          </p:nvPr>
        </p:nvSpPr>
        <p:spPr/>
        <p:txBody>
          <a:bodyPr/>
          <a:lstStyle/>
          <a:p>
            <a:fld id="{4F50F751-BF63-4337-B5F0-2A261BB7EFA3}" type="slidenum">
              <a:rPr lang="tr-TR" smtClean="0"/>
              <a:pPr/>
              <a:t>‹#›</a:t>
            </a:fld>
            <a:endParaRPr lang="tr-TR"/>
          </a:p>
        </p:txBody>
      </p:sp>
    </p:spTree>
    <p:extLst>
      <p:ext uri="{BB962C8B-B14F-4D97-AF65-F5344CB8AC3E}">
        <p14:creationId xmlns:p14="http://schemas.microsoft.com/office/powerpoint/2010/main" xmlns="" val="132704497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Title 1"/>
          <p:cNvSpPr>
            <a:spLocks noGrp="1"/>
          </p:cNvSpPr>
          <p:nvPr>
            <p:ph type="title"/>
          </p:nvPr>
        </p:nvSpPr>
        <p:spPr>
          <a:xfrm>
            <a:off x="917228" y="609600"/>
            <a:ext cx="3932237" cy="2362200"/>
          </a:xfrm>
        </p:spPr>
        <p:txBody>
          <a:bodyPr anchor="b">
            <a:normAutofit/>
          </a:bodyPr>
          <a:lstStyle>
            <a:lvl1pPr>
              <a:defRPr sz="2800"/>
            </a:lvl1pPr>
          </a:lstStyle>
          <a:p>
            <a:r>
              <a:rPr lang="tr-TR" smtClean="0"/>
              <a:t>Asıl başlık stili için tıklatın</a:t>
            </a:r>
            <a:endParaRPr lang="en-US" dirty="0"/>
          </a:p>
        </p:txBody>
      </p:sp>
      <p:sp>
        <p:nvSpPr>
          <p:cNvPr id="3" name="Content Placeholder 2"/>
          <p:cNvSpPr>
            <a:spLocks noGrp="1"/>
          </p:cNvSpPr>
          <p:nvPr>
            <p:ph idx="1"/>
          </p:nvPr>
        </p:nvSpPr>
        <p:spPr>
          <a:xfrm>
            <a:off x="5078064" y="609600"/>
            <a:ext cx="6189492" cy="5181600"/>
          </a:xfrm>
        </p:spPr>
        <p:txBody>
          <a:bodyPr anchor="ctr"/>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Text Placeholder 3"/>
          <p:cNvSpPr>
            <a:spLocks noGrp="1"/>
          </p:cNvSpPr>
          <p:nvPr>
            <p:ph type="body" sz="half" idx="2"/>
          </p:nvPr>
        </p:nvSpPr>
        <p:spPr>
          <a:xfrm>
            <a:off x="917228" y="2971800"/>
            <a:ext cx="3932237" cy="2819399"/>
          </a:xfrm>
        </p:spPr>
        <p:txBody>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smtClean="0"/>
              <a:t>Asıl metin stillerini düzenle</a:t>
            </a:r>
          </a:p>
        </p:txBody>
      </p:sp>
      <p:sp>
        <p:nvSpPr>
          <p:cNvPr id="5" name="Date Placeholder 4"/>
          <p:cNvSpPr>
            <a:spLocks noGrp="1"/>
          </p:cNvSpPr>
          <p:nvPr>
            <p:ph type="dt" sz="half" idx="10"/>
          </p:nvPr>
        </p:nvSpPr>
        <p:spPr/>
        <p:txBody>
          <a:bodyPr/>
          <a:lstStyle/>
          <a:p>
            <a:fld id="{D569FDD7-3E63-489D-AD3B-530960D763E7}" type="datetimeFigureOut">
              <a:rPr lang="tr-TR" smtClean="0"/>
              <a:pPr/>
              <a:t>03/05/2019</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4F50F751-BF63-4337-B5F0-2A261BB7EFA3}" type="slidenum">
              <a:rPr lang="tr-TR" smtClean="0"/>
              <a:pPr/>
              <a:t>‹#›</a:t>
            </a:fld>
            <a:endParaRPr lang="tr-TR"/>
          </a:p>
        </p:txBody>
      </p:sp>
    </p:spTree>
    <p:extLst>
      <p:ext uri="{BB962C8B-B14F-4D97-AF65-F5344CB8AC3E}">
        <p14:creationId xmlns:p14="http://schemas.microsoft.com/office/powerpoint/2010/main" xmlns="" val="241193441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Title 1"/>
          <p:cNvSpPr>
            <a:spLocks noGrp="1"/>
          </p:cNvSpPr>
          <p:nvPr>
            <p:ph type="title"/>
          </p:nvPr>
        </p:nvSpPr>
        <p:spPr>
          <a:xfrm>
            <a:off x="917227" y="609600"/>
            <a:ext cx="5929773" cy="2362200"/>
          </a:xfrm>
        </p:spPr>
        <p:txBody>
          <a:bodyPr anchor="b">
            <a:normAutofit/>
          </a:bodyPr>
          <a:lstStyle>
            <a:lvl1pPr>
              <a:defRPr sz="3200"/>
            </a:lvl1pPr>
          </a:lstStyle>
          <a:p>
            <a:r>
              <a:rPr lang="tr-TR" smtClean="0"/>
              <a:t>Asıl başlık stili için tıklatın</a:t>
            </a:r>
            <a:endParaRPr lang="en-US" dirty="0"/>
          </a:p>
        </p:txBody>
      </p:sp>
      <p:sp>
        <p:nvSpPr>
          <p:cNvPr id="3" name="Picture Placeholder 2"/>
          <p:cNvSpPr>
            <a:spLocks noGrp="1" noChangeAspect="1"/>
          </p:cNvSpPr>
          <p:nvPr>
            <p:ph type="pic" idx="1"/>
          </p:nvPr>
        </p:nvSpPr>
        <p:spPr>
          <a:xfrm>
            <a:off x="7424804" y="758881"/>
            <a:ext cx="3255356" cy="4883038"/>
          </a:xfrm>
          <a:no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txBody>
          <a:bodyPr anchor="t"/>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tr-TR" smtClean="0"/>
              <a:t>Resim eklemek için simgeyi tıklatın</a:t>
            </a:r>
            <a:endParaRPr lang="en-US" dirty="0"/>
          </a:p>
        </p:txBody>
      </p:sp>
      <p:sp>
        <p:nvSpPr>
          <p:cNvPr id="4" name="Text Placeholder 3"/>
          <p:cNvSpPr>
            <a:spLocks noGrp="1"/>
          </p:cNvSpPr>
          <p:nvPr>
            <p:ph type="body" sz="half" idx="2"/>
          </p:nvPr>
        </p:nvSpPr>
        <p:spPr>
          <a:xfrm>
            <a:off x="913794" y="2971800"/>
            <a:ext cx="5934950" cy="2819400"/>
          </a:xfrm>
        </p:spPr>
        <p:txBody>
          <a:bodyPr>
            <a:normAutofit/>
          </a:bodyPr>
          <a:lstStyle>
            <a:lvl1pPr marL="0" indent="0" algn="ctr">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smtClean="0"/>
              <a:t>Asıl metin stillerini düzenle</a:t>
            </a:r>
          </a:p>
        </p:txBody>
      </p:sp>
      <p:sp>
        <p:nvSpPr>
          <p:cNvPr id="5" name="Date Placeholder 4"/>
          <p:cNvSpPr>
            <a:spLocks noGrp="1"/>
          </p:cNvSpPr>
          <p:nvPr>
            <p:ph type="dt" sz="half" idx="10"/>
          </p:nvPr>
        </p:nvSpPr>
        <p:spPr/>
        <p:txBody>
          <a:bodyPr/>
          <a:lstStyle/>
          <a:p>
            <a:fld id="{D569FDD7-3E63-489D-AD3B-530960D763E7}" type="datetimeFigureOut">
              <a:rPr lang="tr-TR" smtClean="0"/>
              <a:pPr/>
              <a:t>03/05/2019</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4F50F751-BF63-4337-B5F0-2A261BB7EFA3}" type="slidenum">
              <a:rPr lang="tr-TR" smtClean="0"/>
              <a:pPr/>
              <a:t>‹#›</a:t>
            </a:fld>
            <a:endParaRPr lang="tr-TR"/>
          </a:p>
        </p:txBody>
      </p:sp>
    </p:spTree>
    <p:extLst>
      <p:ext uri="{BB962C8B-B14F-4D97-AF65-F5344CB8AC3E}">
        <p14:creationId xmlns:p14="http://schemas.microsoft.com/office/powerpoint/2010/main" xmlns="" val="415356633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913795" y="609600"/>
            <a:ext cx="10353761" cy="1326321"/>
          </a:xfrm>
          <a:prstGeom prst="rect">
            <a:avLst/>
          </a:prstGeom>
        </p:spPr>
        <p:txBody>
          <a:bodyPr vert="horz" lIns="91440" tIns="45720" rIns="91440" bIns="45720" rtlCol="0" anchor="ctr">
            <a:normAutofit/>
          </a:bodyPr>
          <a:lstStyle/>
          <a:p>
            <a:r>
              <a:rPr lang="tr-TR" smtClean="0"/>
              <a:t>Asıl başlık stili için tıklatın</a:t>
            </a:r>
            <a:endParaRPr lang="en-US" dirty="0"/>
          </a:p>
        </p:txBody>
      </p:sp>
      <p:sp>
        <p:nvSpPr>
          <p:cNvPr id="3" name="Text Placeholder 2"/>
          <p:cNvSpPr>
            <a:spLocks noGrp="1"/>
          </p:cNvSpPr>
          <p:nvPr>
            <p:ph type="body" idx="1"/>
          </p:nvPr>
        </p:nvSpPr>
        <p:spPr>
          <a:xfrm>
            <a:off x="913795" y="2096064"/>
            <a:ext cx="10353762" cy="3695136"/>
          </a:xfrm>
          <a:prstGeom prst="rect">
            <a:avLst/>
          </a:prstGeom>
        </p:spPr>
        <p:txBody>
          <a:bodyPr vert="horz" lIns="91440" tIns="45720" rIns="91440" bIns="45720" rtlCol="0">
            <a:normAutofit/>
          </a:bodyPr>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2"/>
          </p:nvPr>
        </p:nvSpPr>
        <p:spPr>
          <a:xfrm>
            <a:off x="7678736" y="5883275"/>
            <a:ext cx="2743200" cy="365125"/>
          </a:xfrm>
          <a:prstGeom prst="rect">
            <a:avLst/>
          </a:prstGeom>
        </p:spPr>
        <p:txBody>
          <a:bodyPr vert="horz" lIns="91440" tIns="45720" rIns="91440" bIns="45720" rtlCol="0" anchor="ctr"/>
          <a:lstStyle>
            <a:lvl1pPr algn="r">
              <a:defRPr sz="1000">
                <a:solidFill>
                  <a:schemeClr val="tx1">
                    <a:tint val="75000"/>
                  </a:schemeClr>
                </a:solidFill>
              </a:defRPr>
            </a:lvl1pPr>
          </a:lstStyle>
          <a:p>
            <a:fld id="{D569FDD7-3E63-489D-AD3B-530960D763E7}" type="datetimeFigureOut">
              <a:rPr lang="tr-TR" smtClean="0"/>
              <a:pPr/>
              <a:t>03/05/2019</a:t>
            </a:fld>
            <a:endParaRPr lang="tr-TR"/>
          </a:p>
        </p:txBody>
      </p:sp>
      <p:sp>
        <p:nvSpPr>
          <p:cNvPr id="5" name="Footer Placeholder 4"/>
          <p:cNvSpPr>
            <a:spLocks noGrp="1"/>
          </p:cNvSpPr>
          <p:nvPr>
            <p:ph type="ftr" sz="quarter" idx="3"/>
          </p:nvPr>
        </p:nvSpPr>
        <p:spPr>
          <a:xfrm>
            <a:off x="913794" y="5883275"/>
            <a:ext cx="6672865" cy="365125"/>
          </a:xfrm>
          <a:prstGeom prst="rect">
            <a:avLst/>
          </a:prstGeom>
        </p:spPr>
        <p:txBody>
          <a:bodyPr vert="horz" lIns="91440" tIns="45720" rIns="91440" bIns="45720" rtlCol="0" anchor="ctr"/>
          <a:lstStyle>
            <a:lvl1pPr algn="l">
              <a:defRPr sz="1000">
                <a:solidFill>
                  <a:schemeClr val="tx1">
                    <a:tint val="75000"/>
                  </a:schemeClr>
                </a:solidFill>
              </a:defRPr>
            </a:lvl1pPr>
          </a:lstStyle>
          <a:p>
            <a:endParaRPr lang="tr-TR"/>
          </a:p>
        </p:txBody>
      </p:sp>
      <p:sp>
        <p:nvSpPr>
          <p:cNvPr id="6" name="Slide Number Placeholder 5"/>
          <p:cNvSpPr>
            <a:spLocks noGrp="1"/>
          </p:cNvSpPr>
          <p:nvPr>
            <p:ph type="sldNum" sz="quarter" idx="4"/>
          </p:nvPr>
        </p:nvSpPr>
        <p:spPr>
          <a:xfrm>
            <a:off x="10514011" y="5883275"/>
            <a:ext cx="753545" cy="365125"/>
          </a:xfrm>
          <a:prstGeom prst="rect">
            <a:avLst/>
          </a:prstGeom>
        </p:spPr>
        <p:txBody>
          <a:bodyPr vert="horz" lIns="91440" tIns="45720" rIns="91440" bIns="45720" rtlCol="0" anchor="ctr"/>
          <a:lstStyle>
            <a:lvl1pPr algn="r">
              <a:defRPr sz="1000">
                <a:solidFill>
                  <a:schemeClr val="tx1">
                    <a:tint val="75000"/>
                  </a:schemeClr>
                </a:solidFill>
              </a:defRPr>
            </a:lvl1pPr>
          </a:lstStyle>
          <a:p>
            <a:fld id="{4F50F751-BF63-4337-B5F0-2A261BB7EFA3}" type="slidenum">
              <a:rPr lang="tr-TR" smtClean="0"/>
              <a:pPr/>
              <a:t>‹#›</a:t>
            </a:fld>
            <a:endParaRPr lang="tr-TR"/>
          </a:p>
        </p:txBody>
      </p:sp>
    </p:spTree>
    <p:extLst>
      <p:ext uri="{BB962C8B-B14F-4D97-AF65-F5344CB8AC3E}">
        <p14:creationId xmlns:p14="http://schemas.microsoft.com/office/powerpoint/2010/main" xmlns="" val="326751764"/>
      </p:ext>
    </p:extLst>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Lst>
  <p:txStyles>
    <p:titleStyle>
      <a:lvl1pPr algn="ctr" defTabSz="914400" rtl="0" eaLnBrk="1" latinLnBrk="0" hangingPunct="1">
        <a:lnSpc>
          <a:spcPct val="90000"/>
        </a:lnSpc>
        <a:spcBef>
          <a:spcPct val="0"/>
        </a:spcBef>
        <a:buNone/>
        <a:defRPr sz="3400" b="1" i="0" kern="1200" cap="all">
          <a:solidFill>
            <a:schemeClr val="tx1"/>
          </a:solidFill>
          <a:effectLst>
            <a:outerShdw blurRad="50800" dist="63500" dir="2700000" algn="tl" rotWithShape="0">
              <a:srgbClr val="000000">
                <a:alpha val="48000"/>
              </a:srgbClr>
            </a:outerShdw>
          </a:effectLst>
          <a:latin typeface="+mj-lt"/>
          <a:ea typeface="+mj-ea"/>
          <a:cs typeface="+mj-cs"/>
        </a:defRPr>
      </a:lvl1pPr>
    </p:titleStyle>
    <p:body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effectLst>
            <a:outerShdw blurRad="50800" dist="38100" dir="2700000" algn="tl" rotWithShape="0">
              <a:srgbClr val="000000">
                <a:alpha val="48000"/>
              </a:srgbClr>
            </a:outerShdw>
          </a:effectLst>
          <a:latin typeface="+mn-lt"/>
          <a:ea typeface="+mn-ea"/>
          <a:cs typeface="+mn-cs"/>
        </a:defRPr>
      </a:lvl1pPr>
      <a:lvl2pPr marL="6858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effectLst>
            <a:outerShdw blurRad="50800" dist="38100" dir="2700000" algn="tl" rotWithShape="0">
              <a:srgbClr val="000000">
                <a:alpha val="48000"/>
              </a:srgbClr>
            </a:outerShdw>
          </a:effectLst>
          <a:latin typeface="+mn-lt"/>
          <a:ea typeface="+mn-ea"/>
          <a:cs typeface="+mn-cs"/>
        </a:defRPr>
      </a:lvl2pPr>
      <a:lvl3pPr marL="11430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effectLst>
            <a:outerShdw blurRad="50800" dist="38100" dir="2700000" algn="tl" rotWithShape="0">
              <a:srgbClr val="000000">
                <a:alpha val="48000"/>
              </a:srgbClr>
            </a:outerShdw>
          </a:effectLst>
          <a:latin typeface="+mn-lt"/>
          <a:ea typeface="+mn-ea"/>
          <a:cs typeface="+mn-cs"/>
        </a:defRPr>
      </a:lvl3pPr>
      <a:lvl4pPr marL="16002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effectLst>
            <a:outerShdw blurRad="50800" dist="38100" dir="2700000" algn="tl" rotWithShape="0">
              <a:srgbClr val="000000">
                <a:alpha val="48000"/>
              </a:srgbClr>
            </a:outerShdw>
          </a:effectLst>
          <a:latin typeface="+mn-lt"/>
          <a:ea typeface="+mn-ea"/>
          <a:cs typeface="+mn-cs"/>
        </a:defRPr>
      </a:lvl4pPr>
      <a:lvl5pPr marL="20574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effectLst>
            <a:outerShdw blurRad="50800" dist="38100" dir="2700000" algn="tl" rotWithShape="0">
              <a:srgbClr val="000000">
                <a:alpha val="48000"/>
              </a:srgbClr>
            </a:outerShdw>
          </a:effectLst>
          <a:latin typeface="+mn-lt"/>
          <a:ea typeface="+mn-ea"/>
          <a:cs typeface="+mn-cs"/>
        </a:defRPr>
      </a:lvl5pPr>
      <a:lvl6pPr marL="25146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effectLst>
            <a:outerShdw blurRad="50800" dist="38100" dir="2700000" algn="tl" rotWithShape="0">
              <a:srgbClr val="000000">
                <a:alpha val="48000"/>
              </a:srgbClr>
            </a:outerShdw>
          </a:effectLst>
          <a:latin typeface="+mn-lt"/>
          <a:ea typeface="+mn-ea"/>
          <a:cs typeface="+mn-cs"/>
        </a:defRPr>
      </a:lvl6pPr>
      <a:lvl7pPr marL="29718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effectLst>
            <a:outerShdw blurRad="50800" dist="38100" dir="2700000" algn="tl" rotWithShape="0">
              <a:srgbClr val="000000">
                <a:alpha val="48000"/>
              </a:srgbClr>
            </a:outerShdw>
          </a:effectLst>
          <a:latin typeface="+mn-lt"/>
          <a:ea typeface="+mn-ea"/>
          <a:cs typeface="+mn-cs"/>
        </a:defRPr>
      </a:lvl7pPr>
      <a:lvl8pPr marL="3429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effectLst>
            <a:outerShdw blurRad="50800" dist="38100" dir="2700000" algn="tl" rotWithShape="0">
              <a:srgbClr val="000000">
                <a:alpha val="48000"/>
              </a:srgbClr>
            </a:outerShdw>
          </a:effectLst>
          <a:latin typeface="+mn-lt"/>
          <a:ea typeface="+mn-ea"/>
          <a:cs typeface="+mn-cs"/>
        </a:defRPr>
      </a:lvl8pPr>
      <a:lvl9pPr marL="38862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effectLst>
            <a:outerShdw blurRad="50800" dist="38100" dir="2700000" algn="tl" rotWithShape="0">
              <a:srgbClr val="000000">
                <a:alpha val="48000"/>
              </a:srgbClr>
            </a:outerShdw>
          </a:effectLst>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s://www.sorubak.com/" TargetMode="External"/><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hyperlink" Target="https://gezievreni.com/turkiye/marmara/balikesir/" TargetMode="External"/><Relationship Id="rId2" Type="http://schemas.openxmlformats.org/officeDocument/2006/relationships/hyperlink" Target="https://gezievreni.com/turkiye/" TargetMode="External"/><Relationship Id="rId1" Type="http://schemas.openxmlformats.org/officeDocument/2006/relationships/slideLayout" Target="../slideLayouts/slideLayout4.xml"/><Relationship Id="rId5" Type="http://schemas.openxmlformats.org/officeDocument/2006/relationships/image" Target="../media/image7.jpeg"/><Relationship Id="rId4" Type="http://schemas.openxmlformats.org/officeDocument/2006/relationships/hyperlink" Target="https://gezievreni.com/evliya-celebi-seyahatnamesi-hakkinda/" TargetMode="External"/></Relationships>
</file>

<file path=ppt/slides/_rels/slide12.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2.xml"/><Relationship Id="rId6" Type="http://schemas.openxmlformats.org/officeDocument/2006/relationships/image" Target="../media/image10.jpeg"/><Relationship Id="rId5" Type="http://schemas.openxmlformats.org/officeDocument/2006/relationships/image" Target="../media/image9.jpeg"/><Relationship Id="rId4" Type="http://schemas.openxmlformats.org/officeDocument/2006/relationships/image" Target="../media/image8.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ctrTitle"/>
          </p:nvPr>
        </p:nvSpPr>
        <p:spPr>
          <a:xfrm>
            <a:off x="4625578" y="1122363"/>
            <a:ext cx="6042422" cy="4135436"/>
          </a:xfrm>
        </p:spPr>
        <p:txBody>
          <a:bodyPr>
            <a:normAutofit/>
          </a:bodyPr>
          <a:lstStyle/>
          <a:p>
            <a:r>
              <a:rPr lang="tr-TR" sz="3200" dirty="0" smtClean="0"/>
              <a:t>Hüseyin kasım yılmaz</a:t>
            </a:r>
            <a:br>
              <a:rPr lang="tr-TR" sz="3200" dirty="0" smtClean="0"/>
            </a:br>
            <a:r>
              <a:rPr lang="tr-TR" sz="3200" dirty="0"/>
              <a:t/>
            </a:r>
            <a:br>
              <a:rPr lang="tr-TR" sz="3200" dirty="0"/>
            </a:br>
            <a:r>
              <a:rPr lang="tr-TR" sz="3200" dirty="0" smtClean="0">
                <a:solidFill>
                  <a:srgbClr val="FF0000"/>
                </a:solidFill>
              </a:rPr>
              <a:t>186921001</a:t>
            </a:r>
            <a:r>
              <a:rPr lang="tr-TR" sz="3200" dirty="0" smtClean="0"/>
              <a:t/>
            </a:r>
            <a:br>
              <a:rPr lang="tr-TR" sz="3200" dirty="0" smtClean="0"/>
            </a:br>
            <a:r>
              <a:rPr lang="tr-TR" sz="3200" dirty="0"/>
              <a:t/>
            </a:r>
            <a:br>
              <a:rPr lang="tr-TR" sz="3200" dirty="0"/>
            </a:br>
            <a:r>
              <a:rPr lang="tr-TR" sz="3200" dirty="0" smtClean="0">
                <a:solidFill>
                  <a:schemeClr val="accent1"/>
                </a:solidFill>
              </a:rPr>
              <a:t>kültürel miras ve turizm</a:t>
            </a:r>
            <a:br>
              <a:rPr lang="tr-TR" sz="3200" dirty="0" smtClean="0">
                <a:solidFill>
                  <a:schemeClr val="accent1"/>
                </a:solidFill>
              </a:rPr>
            </a:br>
            <a:r>
              <a:rPr lang="tr-TR" sz="3200" dirty="0"/>
              <a:t/>
            </a:r>
            <a:br>
              <a:rPr lang="tr-TR" sz="3200" dirty="0"/>
            </a:br>
            <a:r>
              <a:rPr lang="tr-TR" sz="3200" dirty="0" smtClean="0">
                <a:solidFill>
                  <a:schemeClr val="accent6">
                    <a:lumMod val="75000"/>
                  </a:schemeClr>
                </a:solidFill>
              </a:rPr>
              <a:t>milli parklar kanunu</a:t>
            </a:r>
            <a:endParaRPr lang="tr-TR" sz="3200" dirty="0">
              <a:solidFill>
                <a:schemeClr val="accent6">
                  <a:lumMod val="75000"/>
                </a:schemeClr>
              </a:solidFill>
            </a:endParaRPr>
          </a:p>
        </p:txBody>
      </p:sp>
      <p:pic>
        <p:nvPicPr>
          <p:cNvPr id="4" name="Resim 3"/>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1524000" y="1122362"/>
            <a:ext cx="3101578" cy="4135437"/>
          </a:xfrm>
          <a:prstGeom prst="rect">
            <a:avLst/>
          </a:prstGeom>
        </p:spPr>
      </p:pic>
      <p:sp>
        <p:nvSpPr>
          <p:cNvPr id="5" name="4 Dikdörtgen"/>
          <p:cNvSpPr/>
          <p:nvPr/>
        </p:nvSpPr>
        <p:spPr>
          <a:xfrm>
            <a:off x="4620564" y="3244334"/>
            <a:ext cx="3008581" cy="369332"/>
          </a:xfrm>
          <a:prstGeom prst="rect">
            <a:avLst/>
          </a:prstGeom>
        </p:spPr>
        <p:txBody>
          <a:bodyPr wrap="none">
            <a:spAutoFit/>
          </a:bodyPr>
          <a:lstStyle/>
          <a:p>
            <a:r>
              <a:rPr lang="tr-TR" dirty="0" smtClean="0">
                <a:hlinkClick r:id="rId3"/>
              </a:rPr>
              <a:t>https://</a:t>
            </a:r>
            <a:r>
              <a:rPr lang="tr-TR" dirty="0" smtClean="0">
                <a:hlinkClick r:id="rId3"/>
              </a:rPr>
              <a:t>www.sorubak.com</a:t>
            </a:r>
            <a:r>
              <a:rPr lang="tr-TR" dirty="0" smtClean="0"/>
              <a:t> </a:t>
            </a:r>
            <a:endParaRPr lang="tr-TR" dirty="0"/>
          </a:p>
        </p:txBody>
      </p:sp>
    </p:spTree>
    <p:extLst>
      <p:ext uri="{BB962C8B-B14F-4D97-AF65-F5344CB8AC3E}">
        <p14:creationId xmlns:p14="http://schemas.microsoft.com/office/powerpoint/2010/main" xmlns="" val="58971562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931212" y="278674"/>
            <a:ext cx="10353761" cy="1326321"/>
          </a:xfrm>
        </p:spPr>
        <p:txBody>
          <a:bodyPr>
            <a:normAutofit/>
          </a:bodyPr>
          <a:lstStyle/>
          <a:p>
            <a:r>
              <a:rPr lang="tr-TR" sz="5400" dirty="0" smtClean="0"/>
              <a:t>AĞRI DAĞI</a:t>
            </a:r>
            <a:endParaRPr lang="tr-TR" sz="5400" dirty="0"/>
          </a:p>
        </p:txBody>
      </p:sp>
      <p:sp>
        <p:nvSpPr>
          <p:cNvPr id="3" name="İçerik Yer Tutucusu 2"/>
          <p:cNvSpPr>
            <a:spLocks noGrp="1"/>
          </p:cNvSpPr>
          <p:nvPr>
            <p:ph sz="half" idx="1"/>
          </p:nvPr>
        </p:nvSpPr>
        <p:spPr>
          <a:xfrm>
            <a:off x="190984" y="1679015"/>
            <a:ext cx="7054548" cy="4521488"/>
          </a:xfrm>
        </p:spPr>
        <p:txBody>
          <a:bodyPr>
            <a:noAutofit/>
          </a:bodyPr>
          <a:lstStyle/>
          <a:p>
            <a:pPr marL="0" indent="0">
              <a:buNone/>
            </a:pPr>
            <a:r>
              <a:rPr lang="tr-TR" sz="2400" dirty="0">
                <a:effectLst/>
              </a:rPr>
              <a:t>Türkiye'nin en büyük dağı olan Ağrı Dağı jeolojik konumu ve Büyük Tufandan sonra Nuh'un gemisine ev sahipliği yapması dolayısıyla efsanevi özelliği olan bir dağdır</a:t>
            </a:r>
            <a:r>
              <a:rPr lang="tr-TR" sz="2400" dirty="0" smtClean="0">
                <a:effectLst/>
              </a:rPr>
              <a:t>.</a:t>
            </a:r>
          </a:p>
          <a:p>
            <a:pPr marL="0" indent="0">
              <a:buNone/>
            </a:pPr>
            <a:r>
              <a:rPr lang="tr-TR" sz="2400" dirty="0">
                <a:effectLst/>
              </a:rPr>
              <a:t>Marco Polonun hiç bir zaman çıkılamayacak dediği Dağa ilk tırmanışı, kayıtlara göre 9 Ekim 1829 yılında Prof. Frederik Von Parat tarafından </a:t>
            </a:r>
            <a:r>
              <a:rPr lang="tr-TR" sz="2400" dirty="0" smtClean="0">
                <a:effectLst/>
              </a:rPr>
              <a:t>gerçekleştirildi</a:t>
            </a:r>
          </a:p>
          <a:p>
            <a:pPr marL="0" indent="0">
              <a:buNone/>
            </a:pPr>
            <a:r>
              <a:rPr lang="tr-TR" sz="2400" dirty="0">
                <a:effectLst/>
              </a:rPr>
              <a:t>Ağrı dağı(5165 m.), Anadolu Yarımadası ve Avrupa'nın en yüksek doruğudur.</a:t>
            </a:r>
          </a:p>
        </p:txBody>
      </p:sp>
      <p:pic>
        <p:nvPicPr>
          <p:cNvPr id="5" name="İçerik Yer Tutucusu 4"/>
          <p:cNvPicPr>
            <a:picLocks noGrp="1" noChangeAspect="1"/>
          </p:cNvPicPr>
          <p:nvPr>
            <p:ph sz="half" idx="2"/>
          </p:nvPr>
        </p:nvPicPr>
        <p:blipFill>
          <a:blip r:embed="rId2" cstate="print">
            <a:extLst>
              <a:ext uri="{28A0092B-C50C-407E-A947-70E740481C1C}">
                <a14:useLocalDpi xmlns:a14="http://schemas.microsoft.com/office/drawing/2010/main" xmlns="" val="0"/>
              </a:ext>
            </a:extLst>
          </a:blip>
          <a:stretch>
            <a:fillRect/>
          </a:stretch>
        </p:blipFill>
        <p:spPr>
          <a:xfrm>
            <a:off x="7480663" y="2088319"/>
            <a:ext cx="4550070" cy="3702881"/>
          </a:xfrm>
        </p:spPr>
      </p:pic>
    </p:spTree>
    <p:extLst>
      <p:ext uri="{BB962C8B-B14F-4D97-AF65-F5344CB8AC3E}">
        <p14:creationId xmlns:p14="http://schemas.microsoft.com/office/powerpoint/2010/main" xmlns="" val="2211171316"/>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913795" y="313508"/>
            <a:ext cx="10353761" cy="1326321"/>
          </a:xfrm>
        </p:spPr>
        <p:txBody>
          <a:bodyPr>
            <a:normAutofit/>
          </a:bodyPr>
          <a:lstStyle/>
          <a:p>
            <a:r>
              <a:rPr lang="tr-TR" sz="5400" dirty="0" smtClean="0"/>
              <a:t>MANYAS KUŞ CENNETİ</a:t>
            </a:r>
            <a:endParaRPr lang="tr-TR" sz="5400" dirty="0"/>
          </a:p>
        </p:txBody>
      </p:sp>
      <p:sp>
        <p:nvSpPr>
          <p:cNvPr id="3" name="İçerik Yer Tutucusu 2"/>
          <p:cNvSpPr>
            <a:spLocks noGrp="1"/>
          </p:cNvSpPr>
          <p:nvPr>
            <p:ph sz="half" idx="1"/>
          </p:nvPr>
        </p:nvSpPr>
        <p:spPr>
          <a:xfrm>
            <a:off x="226422" y="1706880"/>
            <a:ext cx="7541623" cy="4911634"/>
          </a:xfrm>
        </p:spPr>
        <p:txBody>
          <a:bodyPr>
            <a:normAutofit fontScale="55000" lnSpcReduction="20000"/>
          </a:bodyPr>
          <a:lstStyle/>
          <a:p>
            <a:r>
              <a:rPr lang="tr-TR" sz="2900" dirty="0">
                <a:effectLst/>
                <a:hlinkClick r:id="rId2"/>
              </a:rPr>
              <a:t>Türkiye</a:t>
            </a:r>
            <a:r>
              <a:rPr lang="tr-TR" sz="2900" dirty="0">
                <a:effectLst/>
              </a:rPr>
              <a:t>‘nin ve dünyanın en önemli kuş yaşam alanlarından </a:t>
            </a:r>
            <a:r>
              <a:rPr lang="tr-TR" sz="2900" dirty="0" smtClean="0">
                <a:effectLst/>
              </a:rPr>
              <a:t>biridir</a:t>
            </a:r>
          </a:p>
          <a:p>
            <a:r>
              <a:rPr lang="tr-TR" sz="2900" b="1" dirty="0" smtClean="0">
                <a:effectLst/>
                <a:hlinkClick r:id="rId3"/>
              </a:rPr>
              <a:t>Balıkesir</a:t>
            </a:r>
            <a:r>
              <a:rPr lang="tr-TR" sz="2900" dirty="0">
                <a:effectLst/>
              </a:rPr>
              <a:t> sınırları içerisinde </a:t>
            </a:r>
            <a:r>
              <a:rPr lang="tr-TR" sz="2900" dirty="0" smtClean="0">
                <a:effectLst/>
              </a:rPr>
              <a:t>bulunur </a:t>
            </a:r>
            <a:r>
              <a:rPr lang="tr-TR" sz="2900" dirty="0">
                <a:effectLst/>
              </a:rPr>
              <a:t>ve 1959 yılında milli park statüsüne </a:t>
            </a:r>
            <a:r>
              <a:rPr lang="tr-TR" sz="2900" dirty="0" smtClean="0">
                <a:effectLst/>
              </a:rPr>
              <a:t>kavuşmuştur.</a:t>
            </a:r>
          </a:p>
          <a:p>
            <a:r>
              <a:rPr lang="tr-TR" sz="2900" dirty="0">
                <a:effectLst/>
              </a:rPr>
              <a:t>24 bin 47 hektarlık bir alan üzerine kurulu. 1975 yılında, Avrupa Konseyi tarafından çok iyi korunan ve kıta ölçeğinde değer taşıyan doğal alanlara verilen ve Avrupa Diplomasının en üst kategorisi olan “A Sınıfı Diploma” ile ödüllendirilen milli park, uluslararası öneme sahip</a:t>
            </a:r>
            <a:r>
              <a:rPr lang="tr-TR" sz="2900" dirty="0" smtClean="0">
                <a:effectLst/>
              </a:rPr>
              <a:t>.</a:t>
            </a:r>
          </a:p>
          <a:p>
            <a:r>
              <a:rPr lang="tr-TR" sz="2900" dirty="0">
                <a:effectLst/>
              </a:rPr>
              <a:t>Afrika’dan, Avrupa ve Asya’ya göç eden kuşların göç yolu </a:t>
            </a:r>
            <a:r>
              <a:rPr lang="tr-TR" sz="2900" dirty="0" smtClean="0">
                <a:effectLst/>
              </a:rPr>
              <a:t>üzerindedir</a:t>
            </a:r>
          </a:p>
          <a:p>
            <a:r>
              <a:rPr lang="tr-TR" sz="2900" dirty="0">
                <a:effectLst/>
              </a:rPr>
              <a:t>Ünlü Türk gezgini </a:t>
            </a:r>
            <a:r>
              <a:rPr lang="tr-TR" sz="2900" dirty="0" smtClean="0">
                <a:effectLst/>
                <a:hlinkClick r:id="rId4" tooltip="Evliya Çelebi Seyahatnamesi"/>
              </a:rPr>
              <a:t>Evliya </a:t>
            </a:r>
            <a:r>
              <a:rPr lang="tr-TR" sz="2900" dirty="0">
                <a:effectLst/>
                <a:hlinkClick r:id="rId4" tooltip="Evliya Çelebi Seyahatnamesi"/>
              </a:rPr>
              <a:t>Çelebi</a:t>
            </a:r>
            <a:r>
              <a:rPr lang="tr-TR" sz="2900" dirty="0">
                <a:effectLst/>
              </a:rPr>
              <a:t> de Seyahatname’sinde Kuş Gölü’yle ilgili şu ifadelere yer veriyor: “İlyas Pınar’ından çıkar ve Türkmenler buna Manyas derler, o kadar derin değil, suyu hayat vericidir. Bu göl kaz, ördek, kuğu, bozbakkal, yeşilbaş, saka ve diğer kuşlarla dolu olur. Her gece kuğu, kaz sesinden kanat şakırtısından Manyas Sahrası titrer.”</a:t>
            </a:r>
          </a:p>
          <a:p>
            <a:pPr marL="0" indent="0">
              <a:buNone/>
            </a:pPr>
            <a:r>
              <a:rPr lang="tr-TR" sz="2900" dirty="0"/>
              <a:t/>
            </a:r>
            <a:br>
              <a:rPr lang="tr-TR" sz="2900" dirty="0"/>
            </a:br>
            <a:r>
              <a:rPr lang="tr-TR" dirty="0" smtClean="0"/>
              <a:t/>
            </a:r>
            <a:br>
              <a:rPr lang="tr-TR" dirty="0" smtClean="0"/>
            </a:br>
            <a:endParaRPr lang="tr-TR" dirty="0"/>
          </a:p>
        </p:txBody>
      </p:sp>
      <p:pic>
        <p:nvPicPr>
          <p:cNvPr id="5" name="İçerik Yer Tutucusu 4"/>
          <p:cNvPicPr>
            <a:picLocks noGrp="1" noChangeAspect="1"/>
          </p:cNvPicPr>
          <p:nvPr>
            <p:ph sz="half" idx="2"/>
          </p:nvPr>
        </p:nvPicPr>
        <p:blipFill>
          <a:blip r:embed="rId5" cstate="print">
            <a:extLst>
              <a:ext uri="{28A0092B-C50C-407E-A947-70E740481C1C}">
                <a14:useLocalDpi xmlns:a14="http://schemas.microsoft.com/office/drawing/2010/main" xmlns="" val="0"/>
              </a:ext>
            </a:extLst>
          </a:blip>
          <a:stretch>
            <a:fillRect/>
          </a:stretch>
        </p:blipFill>
        <p:spPr>
          <a:xfrm>
            <a:off x="8116389" y="1898469"/>
            <a:ext cx="3779520" cy="4345576"/>
          </a:xfrm>
        </p:spPr>
      </p:pic>
    </p:spTree>
    <p:extLst>
      <p:ext uri="{BB962C8B-B14F-4D97-AF65-F5344CB8AC3E}">
        <p14:creationId xmlns:p14="http://schemas.microsoft.com/office/powerpoint/2010/main" xmlns="" val="45268150"/>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913795" y="278673"/>
            <a:ext cx="10353761" cy="1326321"/>
          </a:xfrm>
        </p:spPr>
        <p:txBody>
          <a:bodyPr>
            <a:normAutofit/>
          </a:bodyPr>
          <a:lstStyle/>
          <a:p>
            <a:r>
              <a:rPr lang="tr-TR" sz="5400" dirty="0" smtClean="0"/>
              <a:t>marmaris</a:t>
            </a:r>
            <a:endParaRPr lang="tr-TR" sz="5400" dirty="0"/>
          </a:p>
        </p:txBody>
      </p:sp>
      <p:sp>
        <p:nvSpPr>
          <p:cNvPr id="3" name="İçerik Yer Tutucusu 2"/>
          <p:cNvSpPr>
            <a:spLocks noGrp="1"/>
          </p:cNvSpPr>
          <p:nvPr>
            <p:ph sz="half" idx="1"/>
          </p:nvPr>
        </p:nvSpPr>
        <p:spPr>
          <a:xfrm>
            <a:off x="322217" y="1776549"/>
            <a:ext cx="7315200" cy="4781005"/>
          </a:xfrm>
        </p:spPr>
        <p:txBody>
          <a:bodyPr/>
          <a:lstStyle/>
          <a:p>
            <a:r>
              <a:rPr lang="tr-TR" sz="2400" dirty="0">
                <a:effectLst/>
              </a:rPr>
              <a:t>Marmaris Akdeniz kıyı şeridinde yer alır ve Muğla iline bağlı doğal bir liman olan bir ilçedir. Yaklaşık 80 bin civarında nüfusa sahip olan ilçenin nüfusu yaz aylarında 250 bin civarına kadar çıkmaktadır.Akdeniz ve Ege kıyılarının bereketi ile çekici bir bölge olan Marmaris aynı zamanda da Rodos ve Ege adalarına açılan önemli bir köprü durumunda olmuştur. Bu özellikleri sayesinde tarihte bir çok medeniyetin hüküm sürdüğü bir yer haline gelmiştir</a:t>
            </a:r>
            <a:r>
              <a:rPr lang="tr-TR" dirty="0">
                <a:effectLst/>
              </a:rPr>
              <a:t>.</a:t>
            </a:r>
            <a:endParaRPr lang="tr-TR" dirty="0"/>
          </a:p>
        </p:txBody>
      </p:sp>
      <p:pic>
        <p:nvPicPr>
          <p:cNvPr id="5" name="İçerik Yer Tutucusu 4"/>
          <p:cNvPicPr>
            <a:picLocks noGrp="1" noChangeAspect="1"/>
          </p:cNvPicPr>
          <p:nvPr>
            <p:ph sz="half" idx="2"/>
          </p:nvPr>
        </p:nvPicPr>
        <p:blipFill>
          <a:blip r:embed="rId2" cstate="print">
            <a:extLst>
              <a:ext uri="{28A0092B-C50C-407E-A947-70E740481C1C}">
                <a14:useLocalDpi xmlns:a14="http://schemas.microsoft.com/office/drawing/2010/main" xmlns="" val="0"/>
              </a:ext>
            </a:extLst>
          </a:blip>
          <a:stretch>
            <a:fillRect/>
          </a:stretch>
        </p:blipFill>
        <p:spPr>
          <a:xfrm>
            <a:off x="7985760" y="2177142"/>
            <a:ext cx="4013835" cy="3979817"/>
          </a:xfrm>
        </p:spPr>
      </p:pic>
    </p:spTree>
    <p:extLst>
      <p:ext uri="{BB962C8B-B14F-4D97-AF65-F5344CB8AC3E}">
        <p14:creationId xmlns:p14="http://schemas.microsoft.com/office/powerpoint/2010/main" xmlns="" val="1847875234"/>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000881" y="287383"/>
            <a:ext cx="10353761" cy="1326321"/>
          </a:xfrm>
        </p:spPr>
        <p:txBody>
          <a:bodyPr>
            <a:normAutofit/>
          </a:bodyPr>
          <a:lstStyle/>
          <a:p>
            <a:r>
              <a:rPr lang="tr-TR" sz="5400" dirty="0" smtClean="0"/>
              <a:t>Nemrut dağı</a:t>
            </a:r>
            <a:endParaRPr lang="tr-TR" sz="5400" dirty="0"/>
          </a:p>
        </p:txBody>
      </p:sp>
      <p:sp>
        <p:nvSpPr>
          <p:cNvPr id="3" name="İçerik Yer Tutucusu 2"/>
          <p:cNvSpPr>
            <a:spLocks noGrp="1"/>
          </p:cNvSpPr>
          <p:nvPr>
            <p:ph sz="half" idx="1"/>
          </p:nvPr>
        </p:nvSpPr>
        <p:spPr>
          <a:xfrm>
            <a:off x="470264" y="1689463"/>
            <a:ext cx="8029302" cy="4885508"/>
          </a:xfrm>
        </p:spPr>
        <p:txBody>
          <a:bodyPr>
            <a:normAutofit/>
          </a:bodyPr>
          <a:lstStyle/>
          <a:p>
            <a:r>
              <a:rPr lang="tr-TR" sz="2400" dirty="0">
                <a:effectLst/>
              </a:rPr>
              <a:t>Adıyaman’ın Kahta İlçesi’nde 2150 metre yüksekliğindeki Nemrut Dağı yamaçlarında hükümdarlık yapmış olan Kommagene Kralı I. Antiochos’un tanrılara ve atalarına minnettarlığını göstermek için yaptırdığı mezarı, anıtsal heykelleri ve benzersiz manzarası ile Helenistik Dönemin en görkemli kalıntılarından birisidir</a:t>
            </a:r>
            <a:r>
              <a:rPr lang="tr-TR" sz="2400" dirty="0" smtClean="0">
                <a:effectLst/>
              </a:rPr>
              <a:t>.</a:t>
            </a:r>
          </a:p>
          <a:p>
            <a:r>
              <a:rPr lang="tr-TR" sz="2400" dirty="0">
                <a:effectLst/>
              </a:rPr>
              <a:t>Varlığı bilinmekle beraber kral mezarı, henüz </a:t>
            </a:r>
            <a:r>
              <a:rPr lang="tr-TR" sz="2400" dirty="0" smtClean="0">
                <a:effectLst/>
              </a:rPr>
              <a:t>keşfedilememiştir.</a:t>
            </a:r>
            <a:endParaRPr lang="tr-TR" sz="2400" dirty="0"/>
          </a:p>
        </p:txBody>
      </p:sp>
      <p:pic>
        <p:nvPicPr>
          <p:cNvPr id="5" name="İçerik Yer Tutucusu 4"/>
          <p:cNvPicPr>
            <a:picLocks noGrp="1" noChangeAspect="1"/>
          </p:cNvPicPr>
          <p:nvPr>
            <p:ph sz="half" idx="2"/>
          </p:nvPr>
        </p:nvPicPr>
        <p:blipFill>
          <a:blip r:embed="rId2" cstate="print">
            <a:extLst>
              <a:ext uri="{28A0092B-C50C-407E-A947-70E740481C1C}">
                <a14:useLocalDpi xmlns:a14="http://schemas.microsoft.com/office/drawing/2010/main" xmlns="" val="0"/>
              </a:ext>
            </a:extLst>
          </a:blip>
          <a:stretch>
            <a:fillRect/>
          </a:stretch>
        </p:blipFill>
        <p:spPr>
          <a:xfrm>
            <a:off x="9126583" y="2516777"/>
            <a:ext cx="2812867" cy="3788229"/>
          </a:xfrm>
        </p:spPr>
      </p:pic>
    </p:spTree>
    <p:extLst>
      <p:ext uri="{BB962C8B-B14F-4D97-AF65-F5344CB8AC3E}">
        <p14:creationId xmlns:p14="http://schemas.microsoft.com/office/powerpoint/2010/main" xmlns="" val="857989520"/>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931212" y="330926"/>
            <a:ext cx="10353761" cy="1326321"/>
          </a:xfrm>
        </p:spPr>
        <p:txBody>
          <a:bodyPr>
            <a:normAutofit/>
          </a:bodyPr>
          <a:lstStyle/>
          <a:p>
            <a:r>
              <a:rPr lang="tr-TR" sz="5400" dirty="0" smtClean="0"/>
              <a:t>Ilgaz dağı</a:t>
            </a:r>
            <a:endParaRPr lang="tr-TR" sz="5400" dirty="0"/>
          </a:p>
        </p:txBody>
      </p:sp>
      <p:sp>
        <p:nvSpPr>
          <p:cNvPr id="3" name="İçerik Yer Tutucusu 2"/>
          <p:cNvSpPr>
            <a:spLocks noGrp="1"/>
          </p:cNvSpPr>
          <p:nvPr>
            <p:ph sz="half" idx="1"/>
          </p:nvPr>
        </p:nvSpPr>
        <p:spPr>
          <a:xfrm>
            <a:off x="330926" y="2046515"/>
            <a:ext cx="7315199" cy="4511040"/>
          </a:xfrm>
        </p:spPr>
        <p:txBody>
          <a:bodyPr/>
          <a:lstStyle/>
          <a:p>
            <a:r>
              <a:rPr lang="tr-TR" dirty="0">
                <a:effectLst/>
              </a:rPr>
              <a:t>Türkiye’nin en yeşil yerleri arasında gösterilen Ilgaz, 10 bin çeşit bitki türüne ev sahipliği </a:t>
            </a:r>
            <a:r>
              <a:rPr lang="tr-TR" dirty="0" smtClean="0">
                <a:effectLst/>
              </a:rPr>
              <a:t>yapıyor . Kar </a:t>
            </a:r>
            <a:r>
              <a:rPr lang="tr-TR" dirty="0">
                <a:effectLst/>
              </a:rPr>
              <a:t>Kalınlığı burada kış aylarında 3 metreye kadar çıkabiliyor</a:t>
            </a:r>
            <a:r>
              <a:rPr lang="tr-TR" dirty="0" smtClean="0">
                <a:effectLst/>
              </a:rPr>
              <a:t>.</a:t>
            </a:r>
          </a:p>
          <a:p>
            <a:r>
              <a:rPr lang="tr-TR" dirty="0">
                <a:effectLst/>
              </a:rPr>
              <a:t>Ilgaz Dağları’ nın en yüksek zirvesi 2587 metre  ile Büyükhacat Tepesi. Kış sporlarını sevenler için Ilgaz Dağları’ nda kayak pistleri mevcut</a:t>
            </a:r>
            <a:r>
              <a:rPr lang="tr-TR" dirty="0" smtClean="0">
                <a:effectLst/>
              </a:rPr>
              <a:t>.</a:t>
            </a:r>
          </a:p>
          <a:p>
            <a:r>
              <a:rPr lang="tr-TR" dirty="0">
                <a:effectLst/>
              </a:rPr>
              <a:t>Bakanlar kurulu kararı ile Ilgaz dağları, 1976 tarihinde Milli Park olarak ilan edilmiş</a:t>
            </a:r>
            <a:r>
              <a:rPr lang="tr-TR" dirty="0" smtClean="0">
                <a:effectLst/>
              </a:rPr>
              <a:t>.</a:t>
            </a:r>
          </a:p>
          <a:p>
            <a:r>
              <a:rPr lang="tr-TR" dirty="0">
                <a:effectLst/>
              </a:rPr>
              <a:t> Ilgaz Dağları aynı zamanda ev sahipliği yaptığı yırtıcı kuşlar nedeniyle de, adından sıkça söz ettiriyor.</a:t>
            </a:r>
            <a:endParaRPr lang="tr-TR" dirty="0"/>
          </a:p>
        </p:txBody>
      </p:sp>
      <p:pic>
        <p:nvPicPr>
          <p:cNvPr id="7" name="İçerik Yer Tutucusu 6"/>
          <p:cNvPicPr>
            <a:picLocks noGrp="1" noChangeAspect="1"/>
          </p:cNvPicPr>
          <p:nvPr>
            <p:ph sz="half" idx="2"/>
          </p:nvPr>
        </p:nvPicPr>
        <p:blipFill>
          <a:blip r:embed="rId2" cstate="print">
            <a:extLst>
              <a:ext uri="{28A0092B-C50C-407E-A947-70E740481C1C}">
                <a14:useLocalDpi xmlns:a14="http://schemas.microsoft.com/office/drawing/2010/main" xmlns="" val="0"/>
              </a:ext>
            </a:extLst>
          </a:blip>
          <a:stretch>
            <a:fillRect/>
          </a:stretch>
        </p:blipFill>
        <p:spPr>
          <a:xfrm>
            <a:off x="8665028" y="2394858"/>
            <a:ext cx="3222171" cy="3918856"/>
          </a:xfrm>
        </p:spPr>
      </p:pic>
    </p:spTree>
    <p:extLst>
      <p:ext uri="{BB962C8B-B14F-4D97-AF65-F5344CB8AC3E}">
        <p14:creationId xmlns:p14="http://schemas.microsoft.com/office/powerpoint/2010/main" xmlns="" val="133603858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866867" y="296092"/>
            <a:ext cx="10353761" cy="1326321"/>
          </a:xfrm>
        </p:spPr>
        <p:txBody>
          <a:bodyPr/>
          <a:lstStyle/>
          <a:p>
            <a:r>
              <a:rPr lang="tr-TR" dirty="0" smtClean="0"/>
              <a:t>Genel Bilgiler</a:t>
            </a:r>
            <a:endParaRPr lang="tr-TR" dirty="0"/>
          </a:p>
        </p:txBody>
      </p:sp>
      <p:sp>
        <p:nvSpPr>
          <p:cNvPr id="3" name="İçerik Yer Tutucusu 2"/>
          <p:cNvSpPr>
            <a:spLocks noGrp="1"/>
          </p:cNvSpPr>
          <p:nvPr>
            <p:ph idx="1"/>
          </p:nvPr>
        </p:nvSpPr>
        <p:spPr>
          <a:xfrm>
            <a:off x="156752" y="1863634"/>
            <a:ext cx="11773989" cy="4833257"/>
          </a:xfrm>
        </p:spPr>
        <p:txBody>
          <a:bodyPr>
            <a:normAutofit/>
          </a:bodyPr>
          <a:lstStyle/>
          <a:p>
            <a:pPr marL="0" indent="0">
              <a:buNone/>
            </a:pPr>
            <a:r>
              <a:rPr lang="tr-TR" b="1" dirty="0"/>
              <a:t>Milli Park</a:t>
            </a:r>
            <a:r>
              <a:rPr lang="tr-TR" dirty="0"/>
              <a:t>: Bilimsel ve estetik bakımdan, milli ve milletlerarası ender bulunan tabii ve kültürel kaynak değerleriyle koruma, dinlenme ve turizm alanlarına sahip tabiat </a:t>
            </a:r>
            <a:r>
              <a:rPr lang="tr-TR" dirty="0" smtClean="0"/>
              <a:t>parçalarıdır</a:t>
            </a:r>
          </a:p>
          <a:p>
            <a:pPr marL="0" indent="0">
              <a:buNone/>
            </a:pPr>
            <a:r>
              <a:rPr lang="tr-TR" dirty="0" smtClean="0"/>
              <a:t>2873 </a:t>
            </a:r>
            <a:r>
              <a:rPr lang="tr-TR" dirty="0"/>
              <a:t>sayılı Milli Parklar Kanunu Resmi Gazete’nin 11.8.1983 tarih </a:t>
            </a:r>
            <a:r>
              <a:rPr lang="tr-TR" dirty="0" smtClean="0"/>
              <a:t>ve 18132 </a:t>
            </a:r>
            <a:r>
              <a:rPr lang="tr-TR" dirty="0"/>
              <a:t>Sayılı nüshasında yayımlanarak yürürlüğe girmiştir</a:t>
            </a:r>
            <a:r>
              <a:rPr lang="tr-TR" dirty="0" smtClean="0"/>
              <a:t>.</a:t>
            </a:r>
          </a:p>
          <a:p>
            <a:pPr marL="0" indent="0">
              <a:buNone/>
            </a:pPr>
            <a:r>
              <a:rPr lang="tr-TR" dirty="0"/>
              <a:t>Milli parklar insanlar tarafından yaratılması </a:t>
            </a:r>
            <a:r>
              <a:rPr lang="tr-TR" dirty="0" smtClean="0"/>
              <a:t>mümkün olmayan </a:t>
            </a:r>
            <a:r>
              <a:rPr lang="tr-TR" dirty="0"/>
              <a:t>doğa harikalarını ve manzara güzelliklerini kapsarlar</a:t>
            </a:r>
            <a:r>
              <a:rPr lang="tr-TR" dirty="0" smtClean="0"/>
              <a:t>.</a:t>
            </a:r>
          </a:p>
          <a:p>
            <a:pPr marL="0" indent="0">
              <a:buNone/>
            </a:pPr>
            <a:r>
              <a:rPr lang="tr-TR" dirty="0" smtClean="0"/>
              <a:t>Milli parkların amacı bu </a:t>
            </a:r>
            <a:r>
              <a:rPr lang="tr-TR" dirty="0"/>
              <a:t>kaynakları halkın yararlanmasına </a:t>
            </a:r>
            <a:r>
              <a:rPr lang="tr-TR" dirty="0" smtClean="0"/>
              <a:t>sunarak gelecek </a:t>
            </a:r>
            <a:r>
              <a:rPr lang="tr-TR" dirty="0"/>
              <a:t>kuşaklara daha canlı ve gelişmiş bir şekilde </a:t>
            </a:r>
            <a:r>
              <a:rPr lang="tr-TR" dirty="0" smtClean="0"/>
              <a:t>devretmektir.</a:t>
            </a:r>
          </a:p>
          <a:p>
            <a:pPr marL="0" indent="0">
              <a:buNone/>
            </a:pPr>
            <a:r>
              <a:rPr lang="tr-TR" dirty="0"/>
              <a:t>Dünyada ilk milli park, ABD’de 1870 yılında kurulan </a:t>
            </a:r>
            <a:r>
              <a:rPr lang="tr-TR" dirty="0" smtClean="0"/>
              <a:t>Yellowstone Milli </a:t>
            </a:r>
            <a:r>
              <a:rPr lang="tr-TR" dirty="0"/>
              <a:t>Parkı’dır. Ülkemizde ise 1956 yılında çıkarılan 6831 Sayılı </a:t>
            </a:r>
            <a:r>
              <a:rPr lang="tr-TR" dirty="0" smtClean="0"/>
              <a:t>Kanun ile </a:t>
            </a:r>
            <a:r>
              <a:rPr lang="tr-TR" dirty="0"/>
              <a:t>birlikte milli park düzenlemesine geçilmiştir</a:t>
            </a:r>
            <a:r>
              <a:rPr lang="tr-TR" dirty="0" smtClean="0"/>
              <a:t>.</a:t>
            </a:r>
          </a:p>
          <a:p>
            <a:pPr marL="0" indent="0">
              <a:buNone/>
            </a:pPr>
            <a:r>
              <a:rPr lang="tr-TR" dirty="0" smtClean="0"/>
              <a:t>Milli parkların denetlenmesi 1979’dan beri Orman Genel Müdürlüğü tarafından yürütülmektedir.</a:t>
            </a:r>
          </a:p>
          <a:p>
            <a:pPr marL="0" indent="0">
              <a:buNone/>
            </a:pPr>
            <a:endParaRPr lang="tr-TR" dirty="0"/>
          </a:p>
          <a:p>
            <a:pPr marL="0" indent="0">
              <a:buNone/>
            </a:pPr>
            <a:endParaRPr lang="tr-TR" dirty="0" smtClean="0"/>
          </a:p>
        </p:txBody>
      </p:sp>
    </p:spTree>
    <p:extLst>
      <p:ext uri="{BB962C8B-B14F-4D97-AF65-F5344CB8AC3E}">
        <p14:creationId xmlns:p14="http://schemas.microsoft.com/office/powerpoint/2010/main" xmlns="" val="235888046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913796" y="174171"/>
            <a:ext cx="10353761" cy="1326321"/>
          </a:xfrm>
        </p:spPr>
        <p:txBody>
          <a:bodyPr/>
          <a:lstStyle/>
          <a:p>
            <a:r>
              <a:rPr lang="tr-TR" dirty="0"/>
              <a:t>Milli Parkların Belirlemesi</a:t>
            </a:r>
          </a:p>
        </p:txBody>
      </p:sp>
      <p:sp>
        <p:nvSpPr>
          <p:cNvPr id="3" name="İçerik Yer Tutucusu 2"/>
          <p:cNvSpPr>
            <a:spLocks noGrp="1"/>
          </p:cNvSpPr>
          <p:nvPr>
            <p:ph idx="1"/>
          </p:nvPr>
        </p:nvSpPr>
        <p:spPr>
          <a:xfrm>
            <a:off x="200297" y="1611085"/>
            <a:ext cx="11800114" cy="5042263"/>
          </a:xfrm>
        </p:spPr>
        <p:txBody>
          <a:bodyPr/>
          <a:lstStyle/>
          <a:p>
            <a:r>
              <a:rPr lang="tr-TR" sz="2400" dirty="0"/>
              <a:t>Milli park karakterine sahip olduğu tespit edilen </a:t>
            </a:r>
            <a:r>
              <a:rPr lang="tr-TR" sz="2400" dirty="0" smtClean="0"/>
              <a:t>alanlar </a:t>
            </a:r>
            <a:r>
              <a:rPr lang="tr-TR" sz="2400" dirty="0"/>
              <a:t>Orman Bakanlığının teklifi üzerine Bakanlar Kurulu kararıyla </a:t>
            </a:r>
            <a:r>
              <a:rPr lang="tr-TR" sz="2400" dirty="0" smtClean="0"/>
              <a:t>milli park </a:t>
            </a:r>
            <a:r>
              <a:rPr lang="tr-TR" sz="2400" dirty="0"/>
              <a:t>olarak belirlenir</a:t>
            </a:r>
            <a:r>
              <a:rPr lang="tr-TR" dirty="0" smtClean="0"/>
              <a:t>.</a:t>
            </a:r>
          </a:p>
          <a:p>
            <a:endParaRPr lang="tr-TR" dirty="0"/>
          </a:p>
        </p:txBody>
      </p:sp>
      <p:pic>
        <p:nvPicPr>
          <p:cNvPr id="4" name="Resim 3"/>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2383971" y="2462348"/>
            <a:ext cx="8382000" cy="4191000"/>
          </a:xfrm>
          <a:prstGeom prst="rect">
            <a:avLst/>
          </a:prstGeom>
        </p:spPr>
      </p:pic>
    </p:spTree>
    <p:extLst>
      <p:ext uri="{BB962C8B-B14F-4D97-AF65-F5344CB8AC3E}">
        <p14:creationId xmlns:p14="http://schemas.microsoft.com/office/powerpoint/2010/main" xmlns="" val="97633650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913796" y="261257"/>
            <a:ext cx="10353761" cy="1326321"/>
          </a:xfrm>
        </p:spPr>
        <p:txBody>
          <a:bodyPr/>
          <a:lstStyle/>
          <a:p>
            <a:r>
              <a:rPr lang="tr-TR" dirty="0"/>
              <a:t>Planlama</a:t>
            </a:r>
          </a:p>
        </p:txBody>
      </p:sp>
      <p:sp>
        <p:nvSpPr>
          <p:cNvPr id="3" name="İçerik Yer Tutucusu 2"/>
          <p:cNvSpPr>
            <a:spLocks noGrp="1"/>
          </p:cNvSpPr>
          <p:nvPr>
            <p:ph idx="1"/>
          </p:nvPr>
        </p:nvSpPr>
        <p:spPr/>
        <p:txBody>
          <a:bodyPr>
            <a:noAutofit/>
          </a:bodyPr>
          <a:lstStyle/>
          <a:p>
            <a:pPr marL="0" indent="0">
              <a:buNone/>
            </a:pPr>
            <a:r>
              <a:rPr lang="tr-TR" sz="2400" dirty="0"/>
              <a:t>Kanun hükümlerine göre milli park olarak belirlenen yerlerin </a:t>
            </a:r>
            <a:r>
              <a:rPr lang="tr-TR" sz="2400" dirty="0" smtClean="0"/>
              <a:t>özellik ve </a:t>
            </a:r>
            <a:r>
              <a:rPr lang="tr-TR" sz="2400" dirty="0"/>
              <a:t>nitelikleri göz önünde tutularak, koruma ve kullanma </a:t>
            </a:r>
            <a:r>
              <a:rPr lang="tr-TR" sz="2400" dirty="0" smtClean="0"/>
              <a:t>amaçlarını gerçekleştirmek </a:t>
            </a:r>
            <a:r>
              <a:rPr lang="tr-TR" sz="2400" dirty="0"/>
              <a:t>üzere, kuruluş, geliştirme ve işletilmelerini </a:t>
            </a:r>
            <a:r>
              <a:rPr lang="tr-TR" sz="2400" dirty="0" smtClean="0"/>
              <a:t>kapsayan gelişme </a:t>
            </a:r>
            <a:r>
              <a:rPr lang="tr-TR" sz="2400" dirty="0"/>
              <a:t>planı, ilgili bakanlıkların olumlu görüşleri ve </a:t>
            </a:r>
            <a:r>
              <a:rPr lang="tr-TR" sz="2400" dirty="0" smtClean="0"/>
              <a:t>gerektiğinde fiili </a:t>
            </a:r>
            <a:r>
              <a:rPr lang="tr-TR" sz="2400" dirty="0"/>
              <a:t>katkılarıyla, Orman Bakanlığınca hazırlanır ve yürürlüğe </a:t>
            </a:r>
            <a:r>
              <a:rPr lang="tr-TR" sz="2400" dirty="0" smtClean="0"/>
              <a:t>konur.</a:t>
            </a:r>
          </a:p>
          <a:p>
            <a:pPr marL="0" indent="0">
              <a:buNone/>
            </a:pPr>
            <a:r>
              <a:rPr lang="tr-TR" sz="2400" dirty="0"/>
              <a:t>Gelişme planı uyarınca iskân ve yapılaşmaya konu olacak yerler </a:t>
            </a:r>
            <a:r>
              <a:rPr lang="tr-TR" sz="2400" dirty="0" smtClean="0"/>
              <a:t>için, imar </a:t>
            </a:r>
            <a:r>
              <a:rPr lang="tr-TR" sz="2400" dirty="0"/>
              <a:t>mevzuatına göre imar uygulama planları, milli park </a:t>
            </a:r>
            <a:r>
              <a:rPr lang="tr-TR" sz="2400" dirty="0" smtClean="0"/>
              <a:t>gelişme planı hüküm ve kararlarına uygun olarak hazırlanır İmar ve </a:t>
            </a:r>
            <a:r>
              <a:rPr lang="tr-TR" sz="2400" dirty="0"/>
              <a:t>İskan Bakanlığının onayı ile yürürlüğe konulur</a:t>
            </a:r>
            <a:r>
              <a:rPr lang="tr-TR" sz="2400" dirty="0" smtClean="0"/>
              <a:t>.</a:t>
            </a:r>
          </a:p>
          <a:p>
            <a:pPr marL="0" indent="0">
              <a:buNone/>
            </a:pPr>
            <a:endParaRPr lang="tr-TR" sz="2400" dirty="0" smtClean="0"/>
          </a:p>
          <a:p>
            <a:pPr marL="0" indent="0">
              <a:buNone/>
            </a:pPr>
            <a:endParaRPr lang="tr-TR" sz="2400" dirty="0"/>
          </a:p>
        </p:txBody>
      </p:sp>
    </p:spTree>
    <p:extLst>
      <p:ext uri="{BB962C8B-B14F-4D97-AF65-F5344CB8AC3E}">
        <p14:creationId xmlns:p14="http://schemas.microsoft.com/office/powerpoint/2010/main" xmlns="" val="66420919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887670" y="261257"/>
            <a:ext cx="10353761" cy="1326321"/>
          </a:xfrm>
        </p:spPr>
        <p:txBody>
          <a:bodyPr/>
          <a:lstStyle/>
          <a:p>
            <a:r>
              <a:rPr lang="tr-TR" dirty="0"/>
              <a:t>Kamulaştırma</a:t>
            </a:r>
          </a:p>
        </p:txBody>
      </p:sp>
      <p:sp>
        <p:nvSpPr>
          <p:cNvPr id="3" name="İçerik Yer Tutucusu 2"/>
          <p:cNvSpPr>
            <a:spLocks noGrp="1"/>
          </p:cNvSpPr>
          <p:nvPr>
            <p:ph idx="1"/>
          </p:nvPr>
        </p:nvSpPr>
        <p:spPr>
          <a:xfrm>
            <a:off x="887669" y="1587578"/>
            <a:ext cx="10353762" cy="3695136"/>
          </a:xfrm>
        </p:spPr>
        <p:txBody>
          <a:bodyPr>
            <a:normAutofit/>
          </a:bodyPr>
          <a:lstStyle/>
          <a:p>
            <a:pPr marL="0" indent="0">
              <a:buNone/>
            </a:pPr>
            <a:r>
              <a:rPr lang="tr-TR" sz="2400" dirty="0"/>
              <a:t>Milli park, tabiat parkı, tabiat anıtı ve tabiatı koruma alanı </a:t>
            </a:r>
            <a:r>
              <a:rPr lang="tr-TR" sz="2400" dirty="0" smtClean="0"/>
              <a:t>sınırları içinde </a:t>
            </a:r>
            <a:r>
              <a:rPr lang="tr-TR" sz="2400" dirty="0"/>
              <a:t>kalan </a:t>
            </a:r>
            <a:r>
              <a:rPr lang="tr-TR" sz="2400" dirty="0" smtClean="0"/>
              <a:t>yerlerde her </a:t>
            </a:r>
            <a:r>
              <a:rPr lang="tr-TR" sz="2400" dirty="0"/>
              <a:t>türlü tesisler, hazırlanacak planın gerçekleşmesi için, </a:t>
            </a:r>
            <a:r>
              <a:rPr lang="tr-TR" sz="2400" dirty="0" smtClean="0"/>
              <a:t>gerekli görüldüğünde</a:t>
            </a:r>
            <a:r>
              <a:rPr lang="tr-TR" sz="2400" dirty="0"/>
              <a:t>, 6830 Sayılı İstimlak Kanunu hükümlerine göre </a:t>
            </a:r>
            <a:r>
              <a:rPr lang="tr-TR" sz="2400" dirty="0" smtClean="0"/>
              <a:t>Orman Bakanlığınca kamulaştırılır.</a:t>
            </a:r>
            <a:endParaRPr lang="tr-TR" sz="2400" dirty="0"/>
          </a:p>
        </p:txBody>
      </p:sp>
      <p:pic>
        <p:nvPicPr>
          <p:cNvPr id="4" name="Resim 3"/>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9057731" y="2913899"/>
            <a:ext cx="2689064" cy="3750537"/>
          </a:xfrm>
          <a:prstGeom prst="rect">
            <a:avLst/>
          </a:prstGeom>
        </p:spPr>
      </p:pic>
    </p:spTree>
    <p:extLst>
      <p:ext uri="{BB962C8B-B14F-4D97-AF65-F5344CB8AC3E}">
        <p14:creationId xmlns:p14="http://schemas.microsoft.com/office/powerpoint/2010/main" xmlns="" val="381538678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dirty="0"/>
              <a:t>İzin Verilmeyecek Yerler</a:t>
            </a:r>
          </a:p>
        </p:txBody>
      </p:sp>
      <p:sp>
        <p:nvSpPr>
          <p:cNvPr id="3" name="İçerik Yer Tutucusu 2"/>
          <p:cNvSpPr>
            <a:spLocks noGrp="1"/>
          </p:cNvSpPr>
          <p:nvPr>
            <p:ph idx="1"/>
          </p:nvPr>
        </p:nvSpPr>
        <p:spPr>
          <a:xfrm>
            <a:off x="913795" y="1704178"/>
            <a:ext cx="10353762" cy="3695136"/>
          </a:xfrm>
        </p:spPr>
        <p:txBody>
          <a:bodyPr>
            <a:normAutofit/>
          </a:bodyPr>
          <a:lstStyle/>
          <a:p>
            <a:pPr marL="0" indent="0">
              <a:buNone/>
            </a:pPr>
            <a:r>
              <a:rPr lang="tr-TR" sz="2400" dirty="0"/>
              <a:t>Tabiat anıtları ve tabiatı koruma alanlarında 2863 Ssayılı Kültür </a:t>
            </a:r>
            <a:r>
              <a:rPr lang="tr-TR" sz="2400" dirty="0" smtClean="0"/>
              <a:t>ve Tabiat </a:t>
            </a:r>
            <a:r>
              <a:rPr lang="tr-TR" sz="2400" dirty="0"/>
              <a:t>Varlıklarını Koruma Kanunu’nun ilgili hükümleri saklı </a:t>
            </a:r>
            <a:r>
              <a:rPr lang="tr-TR" sz="2400" dirty="0" smtClean="0"/>
              <a:t>kalmak kaydıyla </a:t>
            </a:r>
            <a:r>
              <a:rPr lang="tr-TR" sz="2400" dirty="0"/>
              <a:t>kullanma izni verilemez veya irtifak hakkı tesis edilemez.</a:t>
            </a:r>
          </a:p>
        </p:txBody>
      </p:sp>
      <p:pic>
        <p:nvPicPr>
          <p:cNvPr id="4" name="Resim 3"/>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9105682" y="3030499"/>
            <a:ext cx="2929564" cy="3738749"/>
          </a:xfrm>
          <a:prstGeom prst="rect">
            <a:avLst/>
          </a:prstGeom>
        </p:spPr>
      </p:pic>
    </p:spTree>
    <p:extLst>
      <p:ext uri="{BB962C8B-B14F-4D97-AF65-F5344CB8AC3E}">
        <p14:creationId xmlns:p14="http://schemas.microsoft.com/office/powerpoint/2010/main" xmlns="" val="222237116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913796" y="217715"/>
            <a:ext cx="10353761" cy="1326321"/>
          </a:xfrm>
        </p:spPr>
        <p:txBody>
          <a:bodyPr/>
          <a:lstStyle/>
          <a:p>
            <a:r>
              <a:rPr lang="tr-TR" dirty="0"/>
              <a:t>Milli Parklarda Yasaklanan Faaliyetler</a:t>
            </a:r>
          </a:p>
        </p:txBody>
      </p:sp>
      <p:sp>
        <p:nvSpPr>
          <p:cNvPr id="3" name="İçerik Yer Tutucusu 2"/>
          <p:cNvSpPr>
            <a:spLocks noGrp="1"/>
          </p:cNvSpPr>
          <p:nvPr>
            <p:ph idx="1"/>
          </p:nvPr>
        </p:nvSpPr>
        <p:spPr>
          <a:xfrm>
            <a:off x="200296" y="1672046"/>
            <a:ext cx="11660777" cy="4946468"/>
          </a:xfrm>
        </p:spPr>
        <p:txBody>
          <a:bodyPr/>
          <a:lstStyle/>
          <a:p>
            <a:pPr marL="0" indent="0">
              <a:buNone/>
            </a:pPr>
            <a:r>
              <a:rPr lang="tr-TR" dirty="0">
                <a:solidFill>
                  <a:srgbClr val="FF0000"/>
                </a:solidFill>
              </a:rPr>
              <a:t>a</a:t>
            </a:r>
            <a:r>
              <a:rPr lang="tr-TR" dirty="0"/>
              <a:t>. Tabii ve ekolojik denge ile tabii ekosistem değeri bozulamaz,</a:t>
            </a:r>
          </a:p>
          <a:p>
            <a:pPr marL="0" indent="0">
              <a:buNone/>
            </a:pPr>
            <a:r>
              <a:rPr lang="tr-TR" dirty="0">
                <a:solidFill>
                  <a:srgbClr val="FF0000"/>
                </a:solidFill>
              </a:rPr>
              <a:t>b</a:t>
            </a:r>
            <a:r>
              <a:rPr lang="tr-TR" dirty="0"/>
              <a:t>. Yaban hayatı tahrip edilemez,</a:t>
            </a:r>
          </a:p>
          <a:p>
            <a:pPr marL="0" indent="0">
              <a:buNone/>
            </a:pPr>
            <a:r>
              <a:rPr lang="tr-TR" dirty="0">
                <a:solidFill>
                  <a:srgbClr val="FF0000"/>
                </a:solidFill>
              </a:rPr>
              <a:t>c. </a:t>
            </a:r>
            <a:r>
              <a:rPr lang="tr-TR" dirty="0"/>
              <a:t>Bu sahaların özelliklerinin kaybolmasına veya değiştirilmesine</a:t>
            </a:r>
          </a:p>
          <a:p>
            <a:pPr marL="0" indent="0">
              <a:buNone/>
            </a:pPr>
            <a:r>
              <a:rPr lang="tr-TR" dirty="0"/>
              <a:t>neden olan veya olabilecek her türlü müdahale ile toprak, su ve hava</a:t>
            </a:r>
          </a:p>
          <a:p>
            <a:pPr marL="0" indent="0">
              <a:buNone/>
            </a:pPr>
            <a:r>
              <a:rPr lang="tr-TR" dirty="0"/>
              <a:t>kirlenmesi vb. çevre sorunları yaratacak iş ve işlemler yapılamaz,</a:t>
            </a:r>
          </a:p>
          <a:p>
            <a:pPr marL="0" indent="0">
              <a:buNone/>
            </a:pPr>
            <a:r>
              <a:rPr lang="tr-TR" dirty="0">
                <a:solidFill>
                  <a:srgbClr val="FF0000"/>
                </a:solidFill>
              </a:rPr>
              <a:t>d</a:t>
            </a:r>
            <a:r>
              <a:rPr lang="tr-TR" dirty="0"/>
              <a:t>. Tabii dengeyi bozacak her türlü orman ürünleri üretimi, avlanma ve</a:t>
            </a:r>
          </a:p>
          <a:p>
            <a:pPr marL="0" indent="0">
              <a:buNone/>
            </a:pPr>
            <a:r>
              <a:rPr lang="tr-TR" dirty="0"/>
              <a:t>otlatma yapılamaz</a:t>
            </a:r>
          </a:p>
        </p:txBody>
      </p:sp>
    </p:spTree>
    <p:extLst>
      <p:ext uri="{BB962C8B-B14F-4D97-AF65-F5344CB8AC3E}">
        <p14:creationId xmlns:p14="http://schemas.microsoft.com/office/powerpoint/2010/main" xmlns="" val="416966837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dirty="0"/>
              <a:t>Cezalar</a:t>
            </a:r>
          </a:p>
        </p:txBody>
      </p:sp>
      <p:sp>
        <p:nvSpPr>
          <p:cNvPr id="3" name="İçerik Yer Tutucusu 2"/>
          <p:cNvSpPr>
            <a:spLocks noGrp="1"/>
          </p:cNvSpPr>
          <p:nvPr>
            <p:ph idx="1"/>
          </p:nvPr>
        </p:nvSpPr>
        <p:spPr>
          <a:xfrm>
            <a:off x="400594" y="1935921"/>
            <a:ext cx="11416937" cy="4456170"/>
          </a:xfrm>
        </p:spPr>
        <p:txBody>
          <a:bodyPr>
            <a:normAutofit/>
          </a:bodyPr>
          <a:lstStyle/>
          <a:p>
            <a:pPr marL="0" indent="0">
              <a:buNone/>
            </a:pPr>
            <a:r>
              <a:rPr lang="tr-TR" dirty="0"/>
              <a:t>K</a:t>
            </a:r>
            <a:r>
              <a:rPr lang="tr-TR" dirty="0" smtClean="0"/>
              <a:t>oruma </a:t>
            </a:r>
            <a:r>
              <a:rPr lang="tr-TR" dirty="0"/>
              <a:t>hizmetleri ve </a:t>
            </a:r>
            <a:r>
              <a:rPr lang="tr-TR" dirty="0" smtClean="0"/>
              <a:t>suçların takibi</a:t>
            </a:r>
            <a:r>
              <a:rPr lang="tr-TR" dirty="0"/>
              <a:t> </a:t>
            </a:r>
            <a:r>
              <a:rPr lang="tr-TR" dirty="0" smtClean="0"/>
              <a:t>6831 </a:t>
            </a:r>
            <a:r>
              <a:rPr lang="tr-TR" dirty="0"/>
              <a:t>Sayılı Orman Kanunu’nun beşinci fasıl dördüncü </a:t>
            </a:r>
            <a:r>
              <a:rPr lang="tr-TR" dirty="0" smtClean="0"/>
              <a:t>bölümünde yer alan orman muhafaza memurlarınca sağlanır.</a:t>
            </a:r>
          </a:p>
          <a:p>
            <a:pPr marL="0" indent="0">
              <a:buNone/>
            </a:pPr>
            <a:r>
              <a:rPr lang="tr-TR" b="1" dirty="0" smtClean="0"/>
              <a:t>Cezalar:</a:t>
            </a:r>
          </a:p>
          <a:p>
            <a:pPr marL="0" indent="0">
              <a:buNone/>
            </a:pPr>
            <a:r>
              <a:rPr lang="tr-TR" dirty="0"/>
              <a:t>6831 sayılı Orman Kanunu ile 3167 Sayılı Kara Avcılığı Kanunu </a:t>
            </a:r>
            <a:r>
              <a:rPr lang="tr-TR" dirty="0" smtClean="0"/>
              <a:t>ve 1380 </a:t>
            </a:r>
            <a:r>
              <a:rPr lang="tr-TR" dirty="0"/>
              <a:t>Sayılı Su ürünleri Kanunu’nda yasaklanan fiillerin bu </a:t>
            </a:r>
            <a:r>
              <a:rPr lang="tr-TR" dirty="0" smtClean="0"/>
              <a:t>Kanun’un uygulandığı </a:t>
            </a:r>
            <a:r>
              <a:rPr lang="tr-TR" dirty="0"/>
              <a:t>yerlerde işlenmesi halinde cezalar bir misli </a:t>
            </a:r>
            <a:r>
              <a:rPr lang="tr-TR" dirty="0" smtClean="0"/>
              <a:t>artırılarak hükmolunur.</a:t>
            </a:r>
          </a:p>
          <a:p>
            <a:pPr marL="0" indent="0">
              <a:buNone/>
            </a:pPr>
            <a:r>
              <a:rPr lang="tr-TR" dirty="0" smtClean="0"/>
              <a:t>Bu </a:t>
            </a:r>
            <a:r>
              <a:rPr lang="tr-TR" dirty="0"/>
              <a:t>Kanun’da yazılı yasaklamalara ve mecburiyetlere aykırı </a:t>
            </a:r>
            <a:r>
              <a:rPr lang="tr-TR" dirty="0" smtClean="0"/>
              <a:t>hareket edenler </a:t>
            </a:r>
            <a:r>
              <a:rPr lang="tr-TR" dirty="0"/>
              <a:t>hakkında bu Kanun’da ayrıca bir ceza gösterilmediği ve </a:t>
            </a:r>
            <a:r>
              <a:rPr lang="tr-TR" dirty="0" smtClean="0"/>
              <a:t>bu kimsenin </a:t>
            </a:r>
            <a:r>
              <a:rPr lang="tr-TR" dirty="0"/>
              <a:t>fiilleri daha ağır bir cezayı gerektirmediği takdirde, </a:t>
            </a:r>
            <a:r>
              <a:rPr lang="tr-TR" dirty="0" smtClean="0"/>
              <a:t>sulh ceza </a:t>
            </a:r>
            <a:r>
              <a:rPr lang="tr-TR" dirty="0"/>
              <a:t>mahkemelerince bir aydan altı aya kadar hapis ve 3.000 </a:t>
            </a:r>
            <a:r>
              <a:rPr lang="tr-TR" dirty="0" smtClean="0"/>
              <a:t>liradan aşağı </a:t>
            </a:r>
            <a:r>
              <a:rPr lang="tr-TR" dirty="0"/>
              <a:t>olmamak üzere ağır para cezasına hükmolunur</a:t>
            </a:r>
            <a:endParaRPr lang="tr-TR" dirty="0" smtClean="0"/>
          </a:p>
          <a:p>
            <a:pPr marL="0" indent="0">
              <a:buNone/>
            </a:pPr>
            <a:endParaRPr lang="tr-TR" dirty="0"/>
          </a:p>
          <a:p>
            <a:pPr marL="0" indent="0">
              <a:buNone/>
            </a:pPr>
            <a:endParaRPr lang="tr-TR" dirty="0"/>
          </a:p>
        </p:txBody>
      </p:sp>
    </p:spTree>
    <p:extLst>
      <p:ext uri="{BB962C8B-B14F-4D97-AF65-F5344CB8AC3E}">
        <p14:creationId xmlns:p14="http://schemas.microsoft.com/office/powerpoint/2010/main" xmlns="" val="2094690022"/>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913795" y="2046514"/>
            <a:ext cx="10353761" cy="2725784"/>
          </a:xfrm>
        </p:spPr>
        <p:txBody>
          <a:bodyPr>
            <a:normAutofit/>
          </a:bodyPr>
          <a:lstStyle/>
          <a:p>
            <a:r>
              <a:rPr lang="tr-TR" sz="6600" dirty="0" smtClean="0"/>
              <a:t>5 tane milli park</a:t>
            </a:r>
            <a:endParaRPr lang="tr-TR" sz="6600" dirty="0"/>
          </a:p>
        </p:txBody>
      </p:sp>
      <p:pic>
        <p:nvPicPr>
          <p:cNvPr id="4" name="Resim 3"/>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913795" y="582182"/>
            <a:ext cx="2857500" cy="1743074"/>
          </a:xfrm>
          <a:prstGeom prst="rect">
            <a:avLst/>
          </a:prstGeom>
        </p:spPr>
      </p:pic>
      <p:pic>
        <p:nvPicPr>
          <p:cNvPr id="5" name="Resim 4"/>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4781006" y="582181"/>
            <a:ext cx="2873828" cy="1743075"/>
          </a:xfrm>
          <a:prstGeom prst="rect">
            <a:avLst/>
          </a:prstGeom>
        </p:spPr>
      </p:pic>
      <p:pic>
        <p:nvPicPr>
          <p:cNvPr id="6" name="Resim 5"/>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8295030" y="4382588"/>
            <a:ext cx="2972526" cy="1672046"/>
          </a:xfrm>
          <a:prstGeom prst="rect">
            <a:avLst/>
          </a:prstGeom>
        </p:spPr>
      </p:pic>
      <p:pic>
        <p:nvPicPr>
          <p:cNvPr id="7" name="Resim 6"/>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1076460" y="4347074"/>
            <a:ext cx="2619375" cy="1743075"/>
          </a:xfrm>
          <a:prstGeom prst="rect">
            <a:avLst/>
          </a:prstGeom>
        </p:spPr>
      </p:pic>
      <p:pic>
        <p:nvPicPr>
          <p:cNvPr id="9" name="Resim 8"/>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8953772" y="577418"/>
            <a:ext cx="2609850" cy="1752600"/>
          </a:xfrm>
          <a:prstGeom prst="rect">
            <a:avLst/>
          </a:prstGeom>
        </p:spPr>
      </p:pic>
    </p:spTree>
    <p:extLst>
      <p:ext uri="{BB962C8B-B14F-4D97-AF65-F5344CB8AC3E}">
        <p14:creationId xmlns:p14="http://schemas.microsoft.com/office/powerpoint/2010/main" xmlns="" val="3700652306"/>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Damask">
  <a:themeElements>
    <a:clrScheme name="Damask">
      <a:dk1>
        <a:sysClr val="windowText" lastClr="000000"/>
      </a:dk1>
      <a:lt1>
        <a:sysClr val="window" lastClr="FFFFFF"/>
      </a:lt1>
      <a:dk2>
        <a:srgbClr val="2A5B7F"/>
      </a:dk2>
      <a:lt2>
        <a:srgbClr val="ABDAFC"/>
      </a:lt2>
      <a:accent1>
        <a:srgbClr val="9EC544"/>
      </a:accent1>
      <a:accent2>
        <a:srgbClr val="50BEA3"/>
      </a:accent2>
      <a:accent3>
        <a:srgbClr val="4A9CCC"/>
      </a:accent3>
      <a:accent4>
        <a:srgbClr val="9A66CA"/>
      </a:accent4>
      <a:accent5>
        <a:srgbClr val="C54F71"/>
      </a:accent5>
      <a:accent6>
        <a:srgbClr val="DE9C3C"/>
      </a:accent6>
      <a:hlink>
        <a:srgbClr val="6BA9DA"/>
      </a:hlink>
      <a:folHlink>
        <a:srgbClr val="A0BCD3"/>
      </a:folHlink>
    </a:clrScheme>
    <a:fontScheme name="Damask">
      <a:majorFont>
        <a:latin typeface="Bookman Old Style"/>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Rockwel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Damask">
      <a:fillStyleLst>
        <a:solidFill>
          <a:schemeClr val="phClr"/>
        </a:solidFill>
        <a:gradFill rotWithShape="1">
          <a:gsLst>
            <a:gs pos="0">
              <a:schemeClr val="phClr">
                <a:tint val="48000"/>
                <a:satMod val="105000"/>
                <a:lumMod val="110000"/>
              </a:schemeClr>
            </a:gs>
            <a:gs pos="100000">
              <a:schemeClr val="phClr">
                <a:tint val="78000"/>
                <a:satMod val="109000"/>
                <a:lumMod val="100000"/>
              </a:schemeClr>
            </a:gs>
          </a:gsLst>
          <a:lin ang="5400000" scaled="0"/>
        </a:gradFill>
        <a:gradFill rotWithShape="1">
          <a:gsLst>
            <a:gs pos="0">
              <a:schemeClr val="phClr">
                <a:tint val="94000"/>
                <a:satMod val="100000"/>
                <a:lumMod val="104000"/>
              </a:schemeClr>
            </a:gs>
            <a:gs pos="69000">
              <a:schemeClr val="phClr">
                <a:shade val="86000"/>
                <a:satMod val="130000"/>
                <a:lumMod val="102000"/>
              </a:schemeClr>
            </a:gs>
            <a:gs pos="100000">
              <a:schemeClr val="phClr">
                <a:shade val="72000"/>
                <a:satMod val="130000"/>
                <a:lumMod val="100000"/>
              </a:schemeClr>
            </a:gs>
          </a:gsLst>
          <a:lin ang="5400000" scaled="0"/>
        </a:gradFill>
      </a:fillStyleLst>
      <a:lnStyleLst>
        <a:ln w="12700" cap="flat" cmpd="sng" algn="ctr">
          <a:solidFill>
            <a:schemeClr val="phClr"/>
          </a:solidFill>
          <a:prstDash val="solid"/>
        </a:ln>
        <a:ln w="19050"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50800" dist="38100" dir="5400000" sy="96000" rotWithShape="0">
              <a:srgbClr val="000000">
                <a:alpha val="54000"/>
              </a:srgbClr>
            </a:outerShdw>
          </a:effectLst>
        </a:effectStyle>
        <a:effectStyle>
          <a:effectLst>
            <a:outerShdw blurRad="76200" dist="38100" dir="5400000" algn="ctr" rotWithShape="0">
              <a:srgbClr val="000000">
                <a:alpha val="76000"/>
              </a:srgbClr>
            </a:outerShdw>
          </a:effectLst>
          <a:scene3d>
            <a:camera prst="orthographicFront">
              <a:rot lat="0" lon="0" rev="0"/>
            </a:camera>
            <a:lightRig rig="balanced" dir="t"/>
          </a:scene3d>
          <a:sp3d prstMaterial="matte">
            <a:bevelT w="25400" h="25400" prst="relaxedInset"/>
          </a:sp3d>
        </a:effectStyle>
      </a:effectStyleLst>
      <a:bgFillStyleLst>
        <a:solidFill>
          <a:schemeClr val="phClr"/>
        </a:solidFill>
        <a:solidFill>
          <a:schemeClr val="phClr">
            <a:tint val="95000"/>
            <a:satMod val="170000"/>
          </a:schemeClr>
        </a:solidFill>
        <a:blipFill rotWithShape="1">
          <a:blip xmlns:r="http://schemas.openxmlformats.org/officeDocument/2006/relationships" r:embed="rId1">
            <a:duotone>
              <a:schemeClr val="phClr">
                <a:shade val="18000"/>
                <a:satMod val="160000"/>
                <a:lumMod val="28000"/>
              </a:schemeClr>
              <a:schemeClr val="phClr">
                <a:tint val="95000"/>
                <a:satMod val="160000"/>
                <a:lumMod val="116000"/>
              </a:schemeClr>
            </a:duotone>
          </a:blip>
          <a:stretch/>
        </a:blipFill>
      </a:bgFillStyleLst>
    </a:fmtScheme>
  </a:themeElements>
  <a:objectDefaults/>
  <a:extraClrSchemeLst/>
  <a:extLst>
    <a:ext uri="{05A4C25C-085E-4340-85A3-A5531E510DB2}">
      <thm15:themeFamily xmlns:thm15="http://schemas.microsoft.com/office/thememl/2012/main" xmlns="" name="Damask" id="{F9A299A0-33D0-4E0F-9F3F-7163E3744208}" vid="{746EEEEA-FB6A-406B-B510-531588D54811}"/>
    </a:ext>
  </a:extLst>
</a:theme>
</file>

<file path=docProps/app.xml><?xml version="1.0" encoding="utf-8"?>
<Properties xmlns="http://schemas.openxmlformats.org/officeDocument/2006/extended-properties" xmlns:vt="http://schemas.openxmlformats.org/officeDocument/2006/docPropsVTypes">
  <Template>TM04033921[[fn=Damask]]</Template>
  <TotalTime>160</TotalTime>
  <Words>710</Words>
  <PresentationFormat>Özel</PresentationFormat>
  <Paragraphs>53</Paragraphs>
  <Slides>14</Slides>
  <Notes>0</Notes>
  <HiddenSlides>0</HiddenSlides>
  <MMClips>0</MMClips>
  <ScaleCrop>false</ScaleCrop>
  <HeadingPairs>
    <vt:vector size="4" baseType="variant">
      <vt:variant>
        <vt:lpstr>Tema</vt:lpstr>
      </vt:variant>
      <vt:variant>
        <vt:i4>1</vt:i4>
      </vt:variant>
      <vt:variant>
        <vt:lpstr>Slayt Başlıkları</vt:lpstr>
      </vt:variant>
      <vt:variant>
        <vt:i4>14</vt:i4>
      </vt:variant>
    </vt:vector>
  </HeadingPairs>
  <TitlesOfParts>
    <vt:vector size="15" baseType="lpstr">
      <vt:lpstr>Damask</vt:lpstr>
      <vt:lpstr>Hüseyin kasım yılmaz  186921001  kültürel miras ve turizm  milli parklar kanunu</vt:lpstr>
      <vt:lpstr>Genel Bilgiler</vt:lpstr>
      <vt:lpstr>Milli Parkların Belirlemesi</vt:lpstr>
      <vt:lpstr>Planlama</vt:lpstr>
      <vt:lpstr>Kamulaştırma</vt:lpstr>
      <vt:lpstr>İzin Verilmeyecek Yerler</vt:lpstr>
      <vt:lpstr>Milli Parklarda Yasaklanan Faaliyetler</vt:lpstr>
      <vt:lpstr>Cezalar</vt:lpstr>
      <vt:lpstr>5 tane milli park</vt:lpstr>
      <vt:lpstr>AĞRI DAĞI</vt:lpstr>
      <vt:lpstr>MANYAS KUŞ CENNETİ</vt:lpstr>
      <vt:lpstr>marmaris</vt:lpstr>
      <vt:lpstr>Nemrut dağı</vt:lpstr>
      <vt:lpstr>Ilgaz dağı</vt:lpstr>
    </vt:vector>
  </TitlesOfParts>
  <Manager>https://www.sorubak.com</Manager>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https://www.sorubak.com</dc:title>
  <dc:subject>https://www.sorubak.com</dc:subject>
  <dc:creator>https://www.sorubak.com</dc:creator>
  <cp:keywords>https:/www.sorubak.com</cp:keywords>
  <dc:description>https://www.sorubak.com</dc:description>
  <dcterms:created xsi:type="dcterms:W3CDTF">2019-04-24T15:41:38Z</dcterms:created>
  <dcterms:modified xsi:type="dcterms:W3CDTF">2019-05-03T10:00:35Z</dcterms:modified>
  <cp:category>https://www.sorubak.com</cp:category>
</cp:coreProperties>
</file>