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6" r:id="rId2"/>
    <p:sldId id="256" r:id="rId3"/>
    <p:sldId id="258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4" r:id="rId14"/>
    <p:sldId id="267" r:id="rId15"/>
    <p:sldId id="270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882BA-8E52-4329-8A6E-299CB5EFD34F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2A212-0BF5-44F0-9A4B-0B6EEAFD51F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896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2A212-0BF5-44F0-9A4B-0B6EEAFD51F0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8791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9347A-A41B-416D-956B-62079E2B1880}" type="datetimeFigureOut">
              <a:rPr lang="tr-TR" smtClean="0"/>
              <a:pPr/>
              <a:t>25/06/2019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687D-039F-4C3F-8BDA-EDD9D63BCA7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>2018-5019 HAZİRAN SEMİNER DÖNEMİ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tr-TR" sz="4000" b="1" dirty="0" smtClean="0"/>
              <a:t>       </a:t>
            </a:r>
            <a:r>
              <a:rPr lang="tr-TR" sz="6000" b="1" dirty="0" smtClean="0"/>
              <a:t>FAİK ERBAĞI İLKOKULU</a:t>
            </a:r>
          </a:p>
          <a:p>
            <a:pPr algn="just">
              <a:buNone/>
            </a:pPr>
            <a:endParaRPr lang="tr-TR" sz="6000" b="1" dirty="0" smtClean="0"/>
          </a:p>
          <a:p>
            <a:pPr algn="just">
              <a:buNone/>
            </a:pPr>
            <a:r>
              <a:rPr lang="tr-TR" sz="6000" b="1" dirty="0"/>
              <a:t> </a:t>
            </a:r>
            <a:r>
              <a:rPr lang="tr-TR" sz="6000" b="1" dirty="0" smtClean="0"/>
              <a:t>    </a:t>
            </a:r>
            <a:r>
              <a:rPr lang="tr-TR" sz="6000" b="1" smtClean="0"/>
              <a:t>MASAL ANLATICILIĞI</a:t>
            </a:r>
            <a:endParaRPr lang="tr-T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4706" r="926"/>
          <a:stretch>
            <a:fillRect/>
          </a:stretch>
        </p:blipFill>
        <p:spPr bwMode="auto">
          <a:xfrm>
            <a:off x="571472" y="428604"/>
            <a:ext cx="8286808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ANLATICILIK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20644" r="1002"/>
          <a:stretch>
            <a:fillRect/>
          </a:stretch>
        </p:blipFill>
        <p:spPr bwMode="auto">
          <a:xfrm>
            <a:off x="571473" y="1142984"/>
            <a:ext cx="814393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4294967295"/>
          </p:nvPr>
        </p:nvPicPr>
        <p:blipFill>
          <a:blip r:embed="rId2" cstate="print"/>
          <a:srcRect t="3191" r="772" b="4840"/>
          <a:stretch>
            <a:fillRect/>
          </a:stretch>
        </p:blipFill>
        <p:spPr bwMode="auto">
          <a:xfrm>
            <a:off x="214282" y="500042"/>
            <a:ext cx="850112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6667" b="8889"/>
          <a:stretch>
            <a:fillRect/>
          </a:stretch>
        </p:blipFill>
        <p:spPr bwMode="auto">
          <a:xfrm>
            <a:off x="571472" y="3286124"/>
            <a:ext cx="78581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t="4441"/>
          <a:stretch>
            <a:fillRect/>
          </a:stretch>
        </p:blipFill>
        <p:spPr bwMode="auto">
          <a:xfrm>
            <a:off x="500034" y="500042"/>
            <a:ext cx="821537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7847" r="1397"/>
          <a:stretch>
            <a:fillRect/>
          </a:stretch>
        </p:blipFill>
        <p:spPr bwMode="auto">
          <a:xfrm>
            <a:off x="500034" y="642918"/>
            <a:ext cx="792961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6667"/>
          <a:stretch>
            <a:fillRect/>
          </a:stretch>
        </p:blipFill>
        <p:spPr bwMode="auto">
          <a:xfrm>
            <a:off x="428596" y="500042"/>
            <a:ext cx="800105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831145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MASAL VE </a:t>
            </a:r>
            <a:r>
              <a:rPr lang="tr-TR" b="1" dirty="0" smtClean="0">
                <a:solidFill>
                  <a:srgbClr val="FF0000"/>
                </a:solidFill>
              </a:rPr>
              <a:t>GERÇEKLİK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15347"/>
          <a:stretch>
            <a:fillRect/>
          </a:stretch>
        </p:blipFill>
        <p:spPr bwMode="auto">
          <a:xfrm>
            <a:off x="357158" y="1214422"/>
            <a:ext cx="814393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ÖĞRENCİ MERKEZLİ </a:t>
            </a:r>
            <a:r>
              <a:rPr lang="tr-TR" b="1" dirty="0" smtClean="0">
                <a:solidFill>
                  <a:srgbClr val="FF0000"/>
                </a:solidFill>
              </a:rPr>
              <a:t>ANLATIM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8103" r="1595"/>
          <a:stretch>
            <a:fillRect/>
          </a:stretch>
        </p:blipFill>
        <p:spPr bwMode="auto">
          <a:xfrm>
            <a:off x="214282" y="1285860"/>
            <a:ext cx="842968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i="1" dirty="0">
                <a:solidFill>
                  <a:srgbClr val="FF0000"/>
                </a:solidFill>
              </a:rPr>
              <a:t>FARKLI BAKIŞ AÇISI </a:t>
            </a:r>
            <a:r>
              <a:rPr lang="tr-TR" b="1" i="1" dirty="0" smtClean="0">
                <a:solidFill>
                  <a:srgbClr val="FF0000"/>
                </a:solidFill>
              </a:rPr>
              <a:t>GELİŞTİREBİLME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8839" r="2226"/>
          <a:stretch>
            <a:fillRect/>
          </a:stretch>
        </p:blipFill>
        <p:spPr bwMode="auto">
          <a:xfrm>
            <a:off x="500035" y="1428736"/>
            <a:ext cx="764386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MASALIN ÖNEMİ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5 Resim"/>
          <p:cNvPicPr/>
          <p:nvPr/>
        </p:nvPicPr>
        <p:blipFill>
          <a:blip r:embed="rId2" cstate="print"/>
          <a:srcRect t="19065" r="-63"/>
          <a:stretch>
            <a:fillRect/>
          </a:stretch>
        </p:blipFill>
        <p:spPr bwMode="auto">
          <a:xfrm>
            <a:off x="785786" y="1575486"/>
            <a:ext cx="7715304" cy="478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2525" r="833"/>
          <a:stretch>
            <a:fillRect/>
          </a:stretch>
        </p:blipFill>
        <p:spPr bwMode="auto">
          <a:xfrm>
            <a:off x="571472" y="357166"/>
            <a:ext cx="814393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DİL BECERİSİ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l="7313" t="7521" r="3394"/>
          <a:stretch>
            <a:fillRect/>
          </a:stretch>
        </p:blipFill>
        <p:spPr bwMode="auto">
          <a:xfrm>
            <a:off x="571472" y="1142984"/>
            <a:ext cx="800105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215370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153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72430"/>
            <a:ext cx="8358246" cy="454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5616" r="5938"/>
          <a:stretch>
            <a:fillRect/>
          </a:stretch>
        </p:blipFill>
        <p:spPr bwMode="auto">
          <a:xfrm>
            <a:off x="285720" y="357166"/>
            <a:ext cx="828680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Modern zamanlar ve masal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862533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2822" t="5584" r="3372" b="3188"/>
          <a:stretch>
            <a:fillRect/>
          </a:stretch>
        </p:blipFill>
        <p:spPr bwMode="auto">
          <a:xfrm>
            <a:off x="357158" y="571480"/>
            <a:ext cx="8215369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814393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 l="3985" t="2885" r="1625" b="1413"/>
          <a:stretch>
            <a:fillRect/>
          </a:stretch>
        </p:blipFill>
        <p:spPr bwMode="auto">
          <a:xfrm>
            <a:off x="714348" y="357166"/>
            <a:ext cx="800105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/>
          <p:nvPr/>
        </p:nvPicPr>
        <p:blipFill>
          <a:blip r:embed="rId2" cstate="print"/>
          <a:srcRect l="1552" t="2564" r="14430"/>
          <a:stretch>
            <a:fillRect/>
          </a:stretch>
        </p:blipFill>
        <p:spPr bwMode="auto">
          <a:xfrm>
            <a:off x="714348" y="785794"/>
            <a:ext cx="8001055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22348" r="1597"/>
          <a:stretch>
            <a:fillRect/>
          </a:stretch>
        </p:blipFill>
        <p:spPr bwMode="auto">
          <a:xfrm>
            <a:off x="642910" y="642918"/>
            <a:ext cx="7929618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BENİ SABIRLA DİNLEDİĞİNİZ İÇİN TEŞEKKÜR EDERİM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tr-TR" b="1" dirty="0" smtClean="0">
              <a:solidFill>
                <a:schemeClr val="tx1"/>
              </a:solidFill>
            </a:endParaRPr>
          </a:p>
          <a:p>
            <a:r>
              <a:rPr lang="tr-TR" sz="4000" b="1" dirty="0" smtClean="0">
                <a:solidFill>
                  <a:schemeClr val="tx1"/>
                </a:solidFill>
              </a:rPr>
              <a:t>GÜLER ŞAHİN</a:t>
            </a:r>
            <a:endParaRPr lang="tr-TR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857232"/>
            <a:ext cx="757242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MASAL NEDİR?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23301" r="1250"/>
          <a:stretch>
            <a:fillRect/>
          </a:stretch>
        </p:blipFill>
        <p:spPr bwMode="auto">
          <a:xfrm>
            <a:off x="785786" y="1071546"/>
            <a:ext cx="7572427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MASALIN </a:t>
            </a:r>
            <a:r>
              <a:rPr lang="tr-TR" b="1" dirty="0" smtClean="0">
                <a:solidFill>
                  <a:srgbClr val="FF0000"/>
                </a:solidFill>
              </a:rPr>
              <a:t>NİTELİĞİ;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24255" r="2482"/>
          <a:stretch>
            <a:fillRect/>
          </a:stretch>
        </p:blipFill>
        <p:spPr bwMode="auto">
          <a:xfrm>
            <a:off x="428596" y="785794"/>
            <a:ext cx="807249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500042"/>
            <a:ext cx="828680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MASALLAR ;GERÇEK HAYATLA </a:t>
            </a:r>
            <a:r>
              <a:rPr lang="tr-TR" b="1" dirty="0" smtClean="0">
                <a:solidFill>
                  <a:srgbClr val="FF0000"/>
                </a:solidFill>
              </a:rPr>
              <a:t>BULUŞMALI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8443" r="1204"/>
          <a:stretch>
            <a:fillRect/>
          </a:stretch>
        </p:blipFill>
        <p:spPr bwMode="auto">
          <a:xfrm>
            <a:off x="428596" y="1500174"/>
            <a:ext cx="792961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MASALIN </a:t>
            </a:r>
            <a:r>
              <a:rPr lang="tr-TR" b="1" dirty="0" smtClean="0">
                <a:solidFill>
                  <a:srgbClr val="FF0000"/>
                </a:solidFill>
              </a:rPr>
              <a:t>AMACI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 t="17500" r="1984"/>
          <a:stretch>
            <a:fillRect/>
          </a:stretch>
        </p:blipFill>
        <p:spPr bwMode="auto">
          <a:xfrm>
            <a:off x="428596" y="1142984"/>
            <a:ext cx="8501121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55</Words>
  <PresentationFormat>Ekran Gösterisi (4:3)</PresentationFormat>
  <Paragraphs>20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2018-5019 HAZİRAN SEMİNER DÖNEMİ</vt:lpstr>
      <vt:lpstr>MASALIN ÖNEMİ</vt:lpstr>
      <vt:lpstr>Slayt 3</vt:lpstr>
      <vt:lpstr>Slayt 4</vt:lpstr>
      <vt:lpstr>MASAL NEDİR? </vt:lpstr>
      <vt:lpstr>MASALIN NİTELİĞİ; </vt:lpstr>
      <vt:lpstr>Slayt 7</vt:lpstr>
      <vt:lpstr>MASALLAR ;GERÇEK HAYATLA BULUŞMALI</vt:lpstr>
      <vt:lpstr>MASALIN AMACI</vt:lpstr>
      <vt:lpstr>Slayt 10</vt:lpstr>
      <vt:lpstr>ANLATICILIK</vt:lpstr>
      <vt:lpstr>Slayt 12</vt:lpstr>
      <vt:lpstr>Slayt 13</vt:lpstr>
      <vt:lpstr>Slayt 14</vt:lpstr>
      <vt:lpstr>Slayt 15</vt:lpstr>
      <vt:lpstr>Slayt 16</vt:lpstr>
      <vt:lpstr>MASAL VE GERÇEKLİK</vt:lpstr>
      <vt:lpstr>ÖĞRENCİ MERKEZLİ ANLATIM</vt:lpstr>
      <vt:lpstr>FARKLI BAKIŞ AÇISI GELİŞTİREBİLME</vt:lpstr>
      <vt:lpstr>Slayt 20</vt:lpstr>
      <vt:lpstr>DİL BECERİSİ</vt:lpstr>
      <vt:lpstr>Slayt 22</vt:lpstr>
      <vt:lpstr>Slayt 23</vt:lpstr>
      <vt:lpstr>Slayt 24</vt:lpstr>
      <vt:lpstr>Modern zamanlar ve masal</vt:lpstr>
      <vt:lpstr>Slayt 26</vt:lpstr>
      <vt:lpstr>Slayt 27</vt:lpstr>
      <vt:lpstr>Slayt 28</vt:lpstr>
      <vt:lpstr>Slayt 29</vt:lpstr>
      <vt:lpstr>BENİ SABIRLA DİNLEDİĞİNİZ İÇİN TEŞEKKÜR EDERİM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2019-06-24T04:09:31Z</dcterms:created>
  <dcterms:modified xsi:type="dcterms:W3CDTF">2019-06-25T10:33:56Z</dcterms:modified>
  <cp:category>https://www.sorubak.com</cp:category>
</cp:coreProperties>
</file>