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</p:sldMasterIdLst>
  <p:notesMasterIdLst>
    <p:notesMasterId r:id="rId29"/>
  </p:notesMasterIdLst>
  <p:sldIdLst>
    <p:sldId id="257" r:id="rId7"/>
    <p:sldId id="260" r:id="rId8"/>
    <p:sldId id="263" r:id="rId9"/>
    <p:sldId id="264" r:id="rId10"/>
    <p:sldId id="258" r:id="rId11"/>
    <p:sldId id="259" r:id="rId12"/>
    <p:sldId id="261" r:id="rId13"/>
    <p:sldId id="262" r:id="rId14"/>
    <p:sldId id="267" r:id="rId15"/>
    <p:sldId id="265" r:id="rId16"/>
    <p:sldId id="266" r:id="rId17"/>
    <p:sldId id="268" r:id="rId18"/>
    <p:sldId id="270" r:id="rId19"/>
    <p:sldId id="269" r:id="rId20"/>
    <p:sldId id="271" r:id="rId21"/>
    <p:sldId id="272" r:id="rId22"/>
    <p:sldId id="274" r:id="rId23"/>
    <p:sldId id="275" r:id="rId24"/>
    <p:sldId id="276" r:id="rId25"/>
    <p:sldId id="277" r:id="rId26"/>
    <p:sldId id="273" r:id="rId27"/>
    <p:sldId id="278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7D50F-7B3B-4FDA-AEE1-CEF1B17A6FE3}" type="datetimeFigureOut">
              <a:rPr lang="tr-TR" smtClean="0"/>
              <a:pPr/>
              <a:t>13/09/2019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992FA-7E72-432E-A1AA-1B82D9FB6A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6279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992FA-7E72-432E-A1AA-1B82D9FB6AC3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6701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F396-F9A9-4149-9A69-2FCFC479E866}" type="slidenum">
              <a:rPr lang="tr-TR" smtClean="0">
                <a:solidFill>
                  <a:prstClr val="black"/>
                </a:solidFill>
              </a:rPr>
              <a:pPr/>
              <a:t>5</a:t>
            </a:fld>
            <a:endParaRPr lang="tr-TR" smtClean="0">
              <a:solidFill>
                <a:prstClr val="black"/>
              </a:solidFill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992FA-7E72-432E-A1AA-1B82D9FB6AC3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7699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992FA-7E72-432E-A1AA-1B82D9FB6AC3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2729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992FA-7E72-432E-A1AA-1B82D9FB6AC3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218971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992FA-7E72-432E-A1AA-1B82D9FB6AC3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1721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7923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0171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438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2417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211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8331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440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3923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2171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66418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1114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59829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91252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77435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612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57193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14174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5422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82511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55106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29037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011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88116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7768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41206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60968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57536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65301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1883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73604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6188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28152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3246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09257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9544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77564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133670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94537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0259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75660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5560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37280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76320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2444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39581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56417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29630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147396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88586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02387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62673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5388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004765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540922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4663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420496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70820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65836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02642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77857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779462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75499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3710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6597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370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545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9371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962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0192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7886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4780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8974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6503" y="332656"/>
            <a:ext cx="6594727" cy="1037009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Dünya ‘nın Şekli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Dünya’mızın kutuplardan basık bir *</a:t>
            </a:r>
            <a:r>
              <a:rPr lang="tr-TR" b="1" i="1" u="sng" dirty="0" smtClean="0">
                <a:latin typeface="Comic Sans MS" pitchFamily="66" charset="0"/>
              </a:rPr>
              <a:t>küreye *</a:t>
            </a:r>
            <a:r>
              <a:rPr lang="tr-TR" dirty="0" smtClean="0">
                <a:latin typeface="Comic Sans MS" pitchFamily="66" charset="0"/>
              </a:rPr>
              <a:t> benzer . 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Uzaydan çekilen fotoğraflar sayesinde bu bilgiye kesin olarak ulaşılmıştır.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653136"/>
            <a:ext cx="1774193" cy="177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34793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Dünya ‘nın Katmanları</a:t>
            </a:r>
            <a:endParaRPr lang="tr-TR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dÃ¼nyanÄ±n dÄ±Å katmanlarÄ±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8086725" cy="455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6876256" y="2276872"/>
            <a:ext cx="2014620" cy="5760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7018668" y="2334071"/>
            <a:ext cx="22338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dirty="0" smtClean="0">
                <a:latin typeface="Comic Sans MS" pitchFamily="66" charset="0"/>
              </a:rPr>
              <a:t>Hava Tabakası</a:t>
            </a:r>
            <a:endParaRPr lang="tr-TR" sz="2200" b="1" dirty="0">
              <a:latin typeface="Comic Sans MS" pitchFamily="66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203848" y="3723531"/>
            <a:ext cx="352839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V="1">
            <a:off x="2267744" y="4653136"/>
            <a:ext cx="4464496" cy="720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6837846" y="3473807"/>
            <a:ext cx="22338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dirty="0">
                <a:latin typeface="Comic Sans MS" pitchFamily="66" charset="0"/>
              </a:rPr>
              <a:t>K</a:t>
            </a:r>
            <a:r>
              <a:rPr lang="tr-TR" sz="2200" b="1" dirty="0" smtClean="0">
                <a:latin typeface="Comic Sans MS" pitchFamily="66" charset="0"/>
              </a:rPr>
              <a:t>ara Tabakası</a:t>
            </a:r>
            <a:endParaRPr lang="tr-TR" sz="2200" b="1" dirty="0">
              <a:latin typeface="Comic Sans MS" pitchFamily="66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837846" y="4473696"/>
            <a:ext cx="22338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dirty="0" smtClean="0">
                <a:latin typeface="Comic Sans MS" pitchFamily="66" charset="0"/>
              </a:rPr>
              <a:t>su Tabakası</a:t>
            </a:r>
            <a:endParaRPr lang="tr-TR" sz="22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583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764704"/>
            <a:ext cx="8136904" cy="495801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3900" b="1" dirty="0" smtClean="0">
                <a:solidFill>
                  <a:srgbClr val="FF0000"/>
                </a:solidFill>
                <a:latin typeface="TTKB Dik Temel Abece" pitchFamily="2" charset="-94"/>
              </a:rPr>
              <a:t>Kara Katmanı ( Yer </a:t>
            </a:r>
            <a:r>
              <a:rPr lang="tr-TR" sz="3900" b="1" dirty="0">
                <a:solidFill>
                  <a:srgbClr val="FF0000"/>
                </a:solidFill>
                <a:latin typeface="TTKB Dik Temel Abece" pitchFamily="2" charset="-94"/>
              </a:rPr>
              <a:t>K</a:t>
            </a:r>
            <a:r>
              <a:rPr lang="tr-TR" sz="3900" b="1" dirty="0" smtClean="0">
                <a:solidFill>
                  <a:srgbClr val="FF0000"/>
                </a:solidFill>
                <a:latin typeface="TTKB Dik Temel Abece" pitchFamily="2" charset="-94"/>
              </a:rPr>
              <a:t>abuğu)</a:t>
            </a:r>
          </a:p>
          <a:p>
            <a:pPr marL="0" indent="0" algn="ctr">
              <a:buNone/>
            </a:pPr>
            <a:endParaRPr lang="tr-TR" sz="3900" b="1" dirty="0" smtClean="0">
              <a:solidFill>
                <a:srgbClr val="FF0000"/>
              </a:solidFill>
              <a:latin typeface="TTKB Dik Temel Abece" pitchFamily="2" charset="-94"/>
            </a:endParaRPr>
          </a:p>
          <a:p>
            <a:r>
              <a:rPr lang="tr-TR" sz="3600" b="1" dirty="0" smtClean="0">
                <a:latin typeface="TTKB Dik Temel Abece" pitchFamily="2" charset="-94"/>
              </a:rPr>
              <a:t>Taş, toprak ve kayalardan oluşmuştur.</a:t>
            </a:r>
          </a:p>
          <a:p>
            <a:endParaRPr lang="tr-TR" sz="3600" b="1" dirty="0" smtClean="0">
              <a:latin typeface="TTKB Dik Temel Abece" pitchFamily="2" charset="-94"/>
            </a:endParaRPr>
          </a:p>
          <a:p>
            <a:r>
              <a:rPr lang="tr-TR" sz="3600" b="1" dirty="0" smtClean="0">
                <a:latin typeface="TTKB Dik Temel Abece" pitchFamily="2" charset="-94"/>
              </a:rPr>
              <a:t>İnsanlar, bazı hayvanlar ve bitkilerin yaşadığı yerdir.</a:t>
            </a:r>
          </a:p>
          <a:p>
            <a:endParaRPr lang="tr-TR" sz="3600" b="1" dirty="0" smtClean="0">
              <a:latin typeface="TTKB Dik Temel Abece" pitchFamily="2" charset="-94"/>
            </a:endParaRPr>
          </a:p>
          <a:p>
            <a:r>
              <a:rPr lang="tr-TR" sz="3600" b="1" dirty="0" smtClean="0">
                <a:latin typeface="TTKB Dik Temel Abece" pitchFamily="2" charset="-94"/>
              </a:rPr>
              <a:t>Haritada karalar kahverengi veya yeşille gösterilir.</a:t>
            </a:r>
            <a:endParaRPr lang="tr-TR" sz="3600" b="1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9362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89" y="16380"/>
            <a:ext cx="9104910" cy="684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08287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45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475608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44000" cy="5698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08481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86"/>
            <a:ext cx="9144000" cy="684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770485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196752"/>
            <a:ext cx="850728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tr-TR" sz="4000" dirty="0" smtClean="0">
                <a:solidFill>
                  <a:srgbClr val="FF0000"/>
                </a:solidFill>
                <a:latin typeface="TTKB Dik Temel Abece" pitchFamily="2" charset="-94"/>
              </a:rPr>
              <a:t>Su Katmanı</a:t>
            </a:r>
          </a:p>
          <a:p>
            <a:r>
              <a:rPr lang="tr-TR" sz="3600" dirty="0" smtClean="0">
                <a:latin typeface="TTKB Dik Temel Abece" pitchFamily="2" charset="-94"/>
              </a:rPr>
              <a:t>Okyanuslar, denizler, göller ve akarsulardan oluşmuştur.</a:t>
            </a:r>
          </a:p>
          <a:p>
            <a:endParaRPr lang="tr-TR" sz="3600" dirty="0" smtClean="0">
              <a:latin typeface="TTKB Dik Temel Abece" pitchFamily="2" charset="-94"/>
            </a:endParaRPr>
          </a:p>
          <a:p>
            <a:r>
              <a:rPr lang="tr-TR" sz="3600" dirty="0" smtClean="0">
                <a:latin typeface="TTKB Dik Temel Abece" pitchFamily="2" charset="-94"/>
              </a:rPr>
              <a:t>Dünya ‘nın dörtte üçü sularla kaplıdır.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073410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00409"/>
            <a:ext cx="822948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836390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701317" cy="541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6810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6840760" cy="610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04567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Ã¼nya png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56896"/>
            <a:ext cx="6048672" cy="604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3373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00975"/>
            <a:ext cx="8464488" cy="4680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931082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TTKB Dik Temel Abece" pitchFamily="2" charset="-94"/>
              </a:rPr>
              <a:t>Hava Katmanı </a:t>
            </a:r>
            <a:r>
              <a:rPr lang="tr-TR" sz="4000" b="1" smtClean="0">
                <a:solidFill>
                  <a:srgbClr val="FF0000"/>
                </a:solidFill>
                <a:latin typeface="TTKB Dik Temel Abece" pitchFamily="2" charset="-94"/>
              </a:rPr>
              <a:t>(Atmosfer)</a:t>
            </a:r>
            <a:endParaRPr lang="tr-TR" sz="4000" b="1" dirty="0" smtClean="0">
              <a:solidFill>
                <a:srgbClr val="FF0000"/>
              </a:solidFill>
              <a:latin typeface="TTKB Dik Temel Abece" pitchFamily="2" charset="-94"/>
            </a:endParaRPr>
          </a:p>
          <a:p>
            <a:pPr>
              <a:buFont typeface="Wingdings" pitchFamily="2" charset="2"/>
              <a:buChar char="§"/>
            </a:pPr>
            <a:r>
              <a:rPr lang="tr-TR" sz="4000" b="1" dirty="0" smtClean="0">
                <a:latin typeface="TTKB Dik Temel Abece" pitchFamily="2" charset="-94"/>
              </a:rPr>
              <a:t>Dünya ‘</a:t>
            </a:r>
            <a:r>
              <a:rPr lang="tr-TR" sz="4000" b="1" dirty="0" err="1" smtClean="0">
                <a:latin typeface="TTKB Dik Temel Abece" pitchFamily="2" charset="-94"/>
              </a:rPr>
              <a:t>yı</a:t>
            </a:r>
            <a:r>
              <a:rPr lang="tr-TR" sz="4000" b="1" dirty="0" smtClean="0">
                <a:latin typeface="TTKB Dik Temel Abece" pitchFamily="2" charset="-94"/>
              </a:rPr>
              <a:t> saran gaz tabakasıdır.</a:t>
            </a:r>
          </a:p>
          <a:p>
            <a:pPr>
              <a:buFont typeface="Wingdings" pitchFamily="2" charset="2"/>
              <a:buChar char="§"/>
            </a:pPr>
            <a:endParaRPr lang="tr-TR" sz="4000" b="1" dirty="0" smtClean="0">
              <a:latin typeface="TTKB Dik Temel Abece" pitchFamily="2" charset="-94"/>
            </a:endParaRPr>
          </a:p>
          <a:p>
            <a:pPr>
              <a:buFont typeface="Wingdings" pitchFamily="2" charset="2"/>
              <a:buChar char="§"/>
            </a:pPr>
            <a:r>
              <a:rPr lang="tr-TR" sz="4000" b="1" dirty="0" smtClean="0">
                <a:latin typeface="TTKB Dik Temel Abece" pitchFamily="2" charset="-94"/>
              </a:rPr>
              <a:t>Yağmur, kar, rüzgar gibi hava olayları bu katmanda meydana gelir.</a:t>
            </a:r>
          </a:p>
          <a:p>
            <a:pPr>
              <a:buFont typeface="Wingdings" pitchFamily="2" charset="2"/>
              <a:buChar char="§"/>
            </a:pPr>
            <a:endParaRPr lang="tr-TR" sz="4000" b="1" dirty="0" smtClean="0">
              <a:latin typeface="TTKB Dik Temel Abece" pitchFamily="2" charset="-94"/>
            </a:endParaRPr>
          </a:p>
          <a:p>
            <a:pPr>
              <a:buFont typeface="Wingdings" pitchFamily="2" charset="2"/>
              <a:buChar char="§"/>
            </a:pPr>
            <a:endParaRPr lang="tr-TR" sz="4000" b="1" dirty="0" smtClean="0">
              <a:latin typeface="TTKB Dik Temel Abece" pitchFamily="2" charset="-94"/>
            </a:endParaRPr>
          </a:p>
          <a:p>
            <a:pPr marL="0" indent="0" algn="ctr">
              <a:buNone/>
            </a:pPr>
            <a:endParaRPr lang="tr-TR" sz="40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05655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5105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1749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839" y="2708920"/>
            <a:ext cx="4067944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dÃ¼nyanÄ±n uzaydan Ã§ekilmiÅ fotoÄraflarÄ±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825" y="29522"/>
            <a:ext cx="5286175" cy="396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4085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00" y="414615"/>
            <a:ext cx="9126100" cy="513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8186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39552" y="2924944"/>
            <a:ext cx="8229600" cy="373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tr-TR" sz="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79512" y="188640"/>
            <a:ext cx="878497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D60093"/>
                </a:solidFill>
                <a:latin typeface="Arial Narrow" pitchFamily="34" charset="0"/>
              </a:rPr>
              <a:t>DÜNYA’NIN ŞEKLİ</a:t>
            </a:r>
            <a:endParaRPr lang="tr-TR" sz="2800" b="1" dirty="0">
              <a:solidFill>
                <a:prstClr val="black"/>
              </a:solidFill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39552" y="1582621"/>
            <a:ext cx="3456384" cy="403187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r-TR" sz="2800" b="1" dirty="0">
                <a:latin typeface="TTKB Dik Temel Abece" pitchFamily="2" charset="-94"/>
              </a:rPr>
              <a:t>Geçmişte yaşamış insanlar Dünya’nın şekli hakkında birçok yanlış bilgi ortaya atmıştır :</a:t>
            </a:r>
          </a:p>
          <a:p>
            <a:endParaRPr lang="tr-TR" sz="2400" b="1" dirty="0">
              <a:latin typeface="TTKB Dik Temel Abece" pitchFamily="2" charset="-94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tr-TR" sz="2400" dirty="0">
                <a:latin typeface="TTKB Dik Temel Abece" pitchFamily="2" charset="-94"/>
              </a:rPr>
              <a:t>Düz bir </a:t>
            </a:r>
            <a:r>
              <a:rPr lang="tr-TR" sz="2400" dirty="0">
                <a:solidFill>
                  <a:prstClr val="black"/>
                </a:solidFill>
                <a:latin typeface="Comic Sans MS" pitchFamily="66" charset="0"/>
              </a:rPr>
              <a:t>tepsi gibidir.</a:t>
            </a:r>
          </a:p>
          <a:p>
            <a:r>
              <a:rPr lang="tr-TR" sz="2400" dirty="0">
                <a:solidFill>
                  <a:prstClr val="black"/>
                </a:solidFill>
                <a:latin typeface="Comic Sans MS" pitchFamily="66" charset="0"/>
              </a:rPr>
              <a:t>Gemiyle yeterince</a:t>
            </a:r>
          </a:p>
          <a:p>
            <a:r>
              <a:rPr lang="tr-TR" sz="2400" dirty="0">
                <a:solidFill>
                  <a:prstClr val="black"/>
                </a:solidFill>
                <a:latin typeface="Comic Sans MS" pitchFamily="66" charset="0"/>
              </a:rPr>
              <a:t>gidildiğinde</a:t>
            </a:r>
          </a:p>
          <a:p>
            <a:r>
              <a:rPr lang="tr-TR" sz="2400" dirty="0">
                <a:solidFill>
                  <a:prstClr val="black"/>
                </a:solidFill>
                <a:latin typeface="Comic Sans MS" pitchFamily="66" charset="0"/>
              </a:rPr>
              <a:t>boşluğa düşüleceğine</a:t>
            </a:r>
          </a:p>
          <a:p>
            <a:r>
              <a:rPr lang="tr-TR" sz="2400" dirty="0">
                <a:solidFill>
                  <a:prstClr val="black"/>
                </a:solidFill>
                <a:latin typeface="Comic Sans MS" pitchFamily="66" charset="0"/>
              </a:rPr>
              <a:t>inanılıyordu.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9672" y="836712"/>
            <a:ext cx="4864816" cy="3616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67317655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33589" y="531369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tr-TR" sz="2400" dirty="0">
                <a:solidFill>
                  <a:prstClr val="black"/>
                </a:solidFill>
                <a:latin typeface="KayraAydin"/>
              </a:rPr>
              <a:t>Öküzün boynuzlarında duran</a:t>
            </a:r>
          </a:p>
          <a:p>
            <a:r>
              <a:rPr lang="tr-TR" sz="2400" dirty="0">
                <a:solidFill>
                  <a:prstClr val="black"/>
                </a:solidFill>
                <a:latin typeface="KayraAydin"/>
              </a:rPr>
              <a:t>bir nesnedir. Öküz hareket</a:t>
            </a:r>
          </a:p>
          <a:p>
            <a:r>
              <a:rPr lang="tr-TR" sz="2400" dirty="0">
                <a:solidFill>
                  <a:prstClr val="black"/>
                </a:solidFill>
                <a:latin typeface="KayraAydin"/>
              </a:rPr>
              <a:t>ettiğinde deprem olacağına</a:t>
            </a:r>
          </a:p>
          <a:p>
            <a:r>
              <a:rPr lang="tr-TR" sz="2400" dirty="0">
                <a:solidFill>
                  <a:prstClr val="black"/>
                </a:solidFill>
                <a:latin typeface="KayraAydin"/>
              </a:rPr>
              <a:t>inanılıyordu.</a:t>
            </a:r>
            <a:endParaRPr lang="tr-TR" sz="2400" b="1" dirty="0">
              <a:solidFill>
                <a:srgbClr val="D60093"/>
              </a:solidFill>
              <a:latin typeface="Arial Narrow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8960" y="116632"/>
            <a:ext cx="2448272" cy="310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eski Ã§aÄlarda dÃ¼nyanÄ±n Åekli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5" y="3170568"/>
            <a:ext cx="2942313" cy="3460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4197318" y="393305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tr-TR" sz="2400" dirty="0">
                <a:solidFill>
                  <a:prstClr val="black"/>
                </a:solidFill>
                <a:latin typeface="KayraAydin"/>
              </a:rPr>
              <a:t>Dünya, dört filin sırtında taşınan yarım küre şeklindedir. Bu filler okyanusta yüzen dev bir deniz kaplumbağasının üzerinde durmaktadır.</a:t>
            </a:r>
            <a:endParaRPr lang="tr-TR" sz="2400" b="1" dirty="0">
              <a:solidFill>
                <a:srgbClr val="D60093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0477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3717032"/>
            <a:ext cx="3610744" cy="2764904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solidFill>
                  <a:srgbClr val="FF0000"/>
                </a:solidFill>
              </a:rPr>
              <a:t>THALES ( </a:t>
            </a:r>
            <a:r>
              <a:rPr lang="tr-TR" b="1" dirty="0" err="1" smtClean="0">
                <a:solidFill>
                  <a:srgbClr val="FF0000"/>
                </a:solidFill>
              </a:rPr>
              <a:t>Tales</a:t>
            </a:r>
            <a:r>
              <a:rPr lang="tr-TR" b="1" dirty="0" smtClean="0">
                <a:solidFill>
                  <a:srgbClr val="FF0000"/>
                </a:solidFill>
              </a:rPr>
              <a:t>)</a:t>
            </a:r>
          </a:p>
          <a:p>
            <a:r>
              <a:rPr lang="tr-TR" dirty="0" smtClean="0"/>
              <a:t>Dünya’nın daire şeklinde olduğunu düşünüyordu.</a:t>
            </a:r>
            <a:endParaRPr lang="tr-TR" dirty="0"/>
          </a:p>
        </p:txBody>
      </p:sp>
      <p:pic>
        <p:nvPicPr>
          <p:cNvPr id="3074" name="Picture 2" descr="thales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1" y="188640"/>
            <a:ext cx="2520280" cy="3301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İçerik Yer Tutucusu 2"/>
          <p:cNvSpPr txBox="1">
            <a:spLocks/>
          </p:cNvSpPr>
          <p:nvPr/>
        </p:nvSpPr>
        <p:spPr>
          <a:xfrm>
            <a:off x="4860032" y="3645024"/>
            <a:ext cx="3528392" cy="28083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u="sng" dirty="0" smtClean="0">
                <a:solidFill>
                  <a:srgbClr val="FF0000"/>
                </a:solidFill>
              </a:rPr>
              <a:t>* PİSAGOR</a:t>
            </a:r>
          </a:p>
          <a:p>
            <a:r>
              <a:rPr lang="tr-TR" dirty="0" smtClean="0">
                <a:solidFill>
                  <a:prstClr val="black"/>
                </a:solidFill>
              </a:rPr>
              <a:t>Dünya’nın şeklinin yuvarlak olduğunu düşünen ilk kişidir.</a:t>
            </a:r>
            <a:endParaRPr lang="tr-TR" dirty="0">
              <a:solidFill>
                <a:prstClr val="black"/>
              </a:solidFill>
            </a:endParaRPr>
          </a:p>
        </p:txBody>
      </p:sp>
      <p:pic>
        <p:nvPicPr>
          <p:cNvPr id="3076" name="Picture 4" descr="pisagor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20688"/>
            <a:ext cx="3771458" cy="234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Düz Bağlayıcı 6"/>
          <p:cNvCxnSpPr/>
          <p:nvPr/>
        </p:nvCxnSpPr>
        <p:spPr>
          <a:xfrm>
            <a:off x="4355976" y="404664"/>
            <a:ext cx="0" cy="6048672"/>
          </a:xfrm>
          <a:prstGeom prst="line">
            <a:avLst/>
          </a:prstGeom>
          <a:ln w="57150"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4" descr="dÃ¼nya png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9583" y="2688481"/>
            <a:ext cx="1472785" cy="147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7247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 txBox="1">
            <a:spLocks/>
          </p:cNvSpPr>
          <p:nvPr/>
        </p:nvSpPr>
        <p:spPr>
          <a:xfrm>
            <a:off x="467544" y="3429000"/>
            <a:ext cx="3456384" cy="284117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solidFill>
                  <a:srgbClr val="FF0000"/>
                </a:solidFill>
              </a:rPr>
              <a:t>KRİSTOF KOLOMB</a:t>
            </a:r>
          </a:p>
          <a:p>
            <a:r>
              <a:rPr lang="tr-TR" dirty="0" smtClean="0">
                <a:solidFill>
                  <a:prstClr val="black"/>
                </a:solidFill>
              </a:rPr>
              <a:t>Dünya’nın yuvarlak olduğunu kanıtlamak için denize açılmış fakat yolculuğunu tamamlayamadan ölmüştür</a:t>
            </a:r>
            <a:endParaRPr lang="tr-TR" dirty="0">
              <a:solidFill>
                <a:prstClr val="black"/>
              </a:solidFill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5220072" y="3429000"/>
            <a:ext cx="3456384" cy="284117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u="sng" dirty="0" smtClean="0">
                <a:solidFill>
                  <a:srgbClr val="FF0000"/>
                </a:solidFill>
              </a:rPr>
              <a:t>*MACELLAN</a:t>
            </a:r>
          </a:p>
          <a:p>
            <a:pPr algn="just"/>
            <a:r>
              <a:rPr lang="tr-TR" dirty="0" smtClean="0">
                <a:solidFill>
                  <a:prstClr val="black"/>
                </a:solidFill>
              </a:rPr>
              <a:t>Dünya’nın çevresinde dolaşarak yuvarlak olduğunu kanıtlamıştır.</a:t>
            </a:r>
            <a:endParaRPr lang="tr-TR" dirty="0">
              <a:solidFill>
                <a:prstClr val="black"/>
              </a:solidFill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4572000" y="404664"/>
            <a:ext cx="0" cy="6048672"/>
          </a:xfrm>
          <a:prstGeom prst="line">
            <a:avLst/>
          </a:prstGeom>
          <a:ln w="57150"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Picture 4" descr="dÃ¼nya png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7900" y="2680584"/>
            <a:ext cx="1472785" cy="147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5910" y="775584"/>
            <a:ext cx="28575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4309" y="590124"/>
            <a:ext cx="2275920" cy="227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85282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412776"/>
            <a:ext cx="8352928" cy="5040560"/>
          </a:xfrm>
        </p:spPr>
        <p:txBody>
          <a:bodyPr>
            <a:normAutofit fontScale="92500"/>
          </a:bodyPr>
          <a:lstStyle/>
          <a:p>
            <a:r>
              <a:rPr lang="tr-TR" sz="3600" b="1" dirty="0" smtClean="0">
                <a:latin typeface="TTKB Dik Temel Abece" pitchFamily="2" charset="-94"/>
              </a:rPr>
              <a:t>Dünya ‘</a:t>
            </a:r>
            <a:r>
              <a:rPr lang="tr-TR" sz="3600" b="1" dirty="0" err="1" smtClean="0">
                <a:latin typeface="TTKB Dik Temel Abece" pitchFamily="2" charset="-94"/>
              </a:rPr>
              <a:t>mızın</a:t>
            </a:r>
            <a:r>
              <a:rPr lang="tr-TR" sz="3600" b="1" dirty="0" smtClean="0">
                <a:latin typeface="TTKB Dik Temel Abece" pitchFamily="2" charset="-94"/>
              </a:rPr>
              <a:t> yüzeyinde karalar ve sular vardır.</a:t>
            </a:r>
          </a:p>
          <a:p>
            <a:endParaRPr lang="tr-TR" sz="3600" b="1" dirty="0" smtClean="0">
              <a:latin typeface="TTKB Dik Temel Abece" pitchFamily="2" charset="-94"/>
            </a:endParaRPr>
          </a:p>
          <a:p>
            <a:r>
              <a:rPr lang="tr-TR" sz="3600" b="1" dirty="0" smtClean="0">
                <a:latin typeface="TTKB Dik Temel Abece" pitchFamily="2" charset="-94"/>
              </a:rPr>
              <a:t>Dünya ‘</a:t>
            </a:r>
            <a:r>
              <a:rPr lang="tr-TR" sz="3600" b="1" dirty="0" err="1" smtClean="0">
                <a:latin typeface="TTKB Dik Temel Abece" pitchFamily="2" charset="-94"/>
              </a:rPr>
              <a:t>mızın</a:t>
            </a:r>
            <a:r>
              <a:rPr lang="tr-TR" sz="3600" b="1" dirty="0" smtClean="0">
                <a:latin typeface="TTKB Dik Temel Abece" pitchFamily="2" charset="-94"/>
              </a:rPr>
              <a:t> büyük bölümü sularla kaplıdır.</a:t>
            </a:r>
          </a:p>
          <a:p>
            <a:endParaRPr lang="tr-TR" sz="3600" b="1" dirty="0" smtClean="0">
              <a:latin typeface="TTKB Dik Temel Abece" pitchFamily="2" charset="-94"/>
            </a:endParaRPr>
          </a:p>
          <a:p>
            <a:r>
              <a:rPr lang="tr-TR" sz="3600" b="1" dirty="0" smtClean="0">
                <a:latin typeface="TTKB Dik Temel Abece" pitchFamily="2" charset="-94"/>
              </a:rPr>
              <a:t>okyanuslar, denizler, </a:t>
            </a:r>
            <a:r>
              <a:rPr lang="tr-TR" sz="3600" b="1" dirty="0" err="1" smtClean="0">
                <a:latin typeface="TTKB Dik Temel Abece" pitchFamily="2" charset="-94"/>
              </a:rPr>
              <a:t>göller,akarsular</a:t>
            </a:r>
            <a:r>
              <a:rPr lang="tr-TR" sz="3600" b="1" dirty="0" smtClean="0">
                <a:latin typeface="TTKB Dik Temel Abece" pitchFamily="2" charset="-94"/>
              </a:rPr>
              <a:t>, yer altı suları Dünya ‘</a:t>
            </a:r>
            <a:r>
              <a:rPr lang="tr-TR" sz="3600" b="1" dirty="0" err="1" smtClean="0">
                <a:latin typeface="TTKB Dik Temel Abece" pitchFamily="2" charset="-94"/>
              </a:rPr>
              <a:t>mızın</a:t>
            </a:r>
            <a:r>
              <a:rPr lang="tr-TR" sz="3600" b="1" dirty="0" smtClean="0">
                <a:latin typeface="TTKB Dik Temel Abece" pitchFamily="2" charset="-94"/>
              </a:rPr>
              <a:t> dörtte üçünü oluşturur.</a:t>
            </a:r>
            <a:endParaRPr lang="tr-TR" sz="3600" b="1" dirty="0">
              <a:latin typeface="TTKB Dik Temel Abece" pitchFamily="2" charset="-94"/>
            </a:endParaRPr>
          </a:p>
        </p:txBody>
      </p:sp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  <a:latin typeface="TTKB Dik Temel Abece" pitchFamily="2" charset="-94"/>
              </a:rPr>
              <a:t>Dünya ‘nın Katmanları</a:t>
            </a:r>
            <a:endParaRPr lang="tr-TR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6665786"/>
      </p:ext>
    </p:extLst>
  </p:cSld>
  <p:clrMapOvr>
    <a:masterClrMapping/>
  </p:clrMapOvr>
</p:sld>
</file>

<file path=ppt/theme/theme1.xml><?xml version="1.0" encoding="utf-8"?>
<a:theme xmlns:a="http://schemas.openxmlformats.org/drawingml/2006/main" name="3. Sınıf 1. Ün. Gezegenimizi Tanıyal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3. Sınıf 1. Ün. Gezegenimizi Tanıyal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3. Sınıf 1. Ün. Gezegenimizi Tanıyal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3. Sınıf 1. Ün. Gezegenimizi Tanıyal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3. Sınıf 1. Ün. Gezegenimizi Tanıyal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3. Sınıf 1. Ün. Gezegenimizi Tanıyal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256</Words>
  <PresentationFormat>Ekran Gösterisi (4:3)</PresentationFormat>
  <Paragraphs>62</Paragraphs>
  <Slides>22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6</vt:i4>
      </vt:variant>
      <vt:variant>
        <vt:lpstr>Slayt Başlıkları</vt:lpstr>
      </vt:variant>
      <vt:variant>
        <vt:i4>22</vt:i4>
      </vt:variant>
    </vt:vector>
  </HeadingPairs>
  <TitlesOfParts>
    <vt:vector size="28" baseType="lpstr">
      <vt:lpstr>3. Sınıf 1. Ün. Gezegenimizi Tanıyalım</vt:lpstr>
      <vt:lpstr>1_3. Sınıf 1. Ün. Gezegenimizi Tanıyalım</vt:lpstr>
      <vt:lpstr>2_3. Sınıf 1. Ün. Gezegenimizi Tanıyalım</vt:lpstr>
      <vt:lpstr>3_3. Sınıf 1. Ün. Gezegenimizi Tanıyalım</vt:lpstr>
      <vt:lpstr>4_3. Sınıf 1. Ün. Gezegenimizi Tanıyalım</vt:lpstr>
      <vt:lpstr>5_3. Sınıf 1. Ün. Gezegenimizi Tanıyalım</vt:lpstr>
      <vt:lpstr>Dünya ‘nın Şekli</vt:lpstr>
      <vt:lpstr>Slayt 2</vt:lpstr>
      <vt:lpstr>Slayt 3</vt:lpstr>
      <vt:lpstr>Slayt 4</vt:lpstr>
      <vt:lpstr>Slayt 5</vt:lpstr>
      <vt:lpstr>Slayt 6</vt:lpstr>
      <vt:lpstr>Slayt 7</vt:lpstr>
      <vt:lpstr>Slayt 8</vt:lpstr>
      <vt:lpstr>Dünya ‘nın Katmanları</vt:lpstr>
      <vt:lpstr>Dünya ‘nın Katmanları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2019-09-10T18:48:32Z</dcterms:created>
  <dcterms:modified xsi:type="dcterms:W3CDTF">2019-09-13T14:11:32Z</dcterms:modified>
  <cp:category>https://www.sorubak.com</cp:category>
</cp:coreProperties>
</file>