
<file path=[Content_Types].xml><?xml version="1.0" encoding="utf-8"?>
<Types xmlns="http://schemas.openxmlformats.org/package/2006/content-types">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476514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11679810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660777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404817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3377107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7128306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6045535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7435883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30053499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18617053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A5568400-6C28-4D65-9FE2-DF0A76F4A47B}" type="datetimeFigureOut">
              <a:rPr lang="tr-TR" smtClean="0"/>
              <a:pPr/>
              <a:t>23/05/2019</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42405337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568400-6C28-4D65-9FE2-DF0A76F4A47B}" type="datetimeFigureOut">
              <a:rPr lang="tr-TR" smtClean="0"/>
              <a:pPr/>
              <a:t>23/05/2019</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923740B-0375-40A8-97D7-4AA699FBEB39}" type="slidenum">
              <a:rPr lang="tr-TR" smtClean="0"/>
              <a:pPr/>
              <a:t>‹#›</a:t>
            </a:fld>
            <a:endParaRPr lang="tr-TR"/>
          </a:p>
        </p:txBody>
      </p:sp>
    </p:spTree>
    <p:extLst>
      <p:ext uri="{BB962C8B-B14F-4D97-AF65-F5344CB8AC3E}">
        <p14:creationId xmlns:p14="http://schemas.microsoft.com/office/powerpoint/2010/main" xmlns="" val="239209619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https://www.sorubak.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0">
              <a:srgbClr val="000082"/>
            </a:gs>
            <a:gs pos="30000">
              <a:srgbClr val="66008F"/>
            </a:gs>
            <a:gs pos="64999">
              <a:srgbClr val="BA0066"/>
            </a:gs>
            <a:gs pos="89999">
              <a:srgbClr val="FF0000"/>
            </a:gs>
            <a:gs pos="100000">
              <a:srgbClr val="FF8200"/>
            </a:gs>
          </a:gsLst>
          <a:lin ang="5400000" scaled="0"/>
        </a:gradFill>
        <a:effectLst/>
      </p:bgPr>
    </p:bg>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2306687"/>
          </a:xfrm>
        </p:spPr>
        <p:txBody>
          <a:bodyPr>
            <a:noAutofit/>
          </a:bodyPr>
          <a:lstStyle/>
          <a:p>
            <a:r>
              <a:rPr lang="tr-TR" sz="9600" dirty="0" smtClean="0">
                <a:solidFill>
                  <a:srgbClr val="FF0000"/>
                </a:solidFill>
              </a:rPr>
              <a:t>SUNUMA HOŞGELDİNİZ</a:t>
            </a:r>
            <a:endParaRPr lang="tr-TR" sz="9600" dirty="0">
              <a:solidFill>
                <a:srgbClr val="FF0000"/>
              </a:solidFill>
            </a:endParaRPr>
          </a:p>
        </p:txBody>
      </p:sp>
    </p:spTree>
    <p:extLst>
      <p:ext uri="{BB962C8B-B14F-4D97-AF65-F5344CB8AC3E}">
        <p14:creationId xmlns:p14="http://schemas.microsoft.com/office/powerpoint/2010/main" xmlns="" val="8378862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rgbClr val="DCEBF5"/>
            </a:gs>
            <a:gs pos="8000">
              <a:srgbClr val="83A7C3"/>
            </a:gs>
            <a:gs pos="13000">
              <a:srgbClr val="768FB9"/>
            </a:gs>
            <a:gs pos="21001">
              <a:srgbClr val="83A7C3"/>
            </a:gs>
            <a:gs pos="52000">
              <a:srgbClr val="FFFFFF"/>
            </a:gs>
            <a:gs pos="56000">
              <a:srgbClr val="9C6563"/>
            </a:gs>
            <a:gs pos="58000">
              <a:srgbClr val="80302D"/>
            </a:gs>
            <a:gs pos="71001">
              <a:srgbClr val="C0524E"/>
            </a:gs>
            <a:gs pos="94000">
              <a:srgbClr val="EBDAD4"/>
            </a:gs>
            <a:gs pos="100000">
              <a:srgbClr val="55261C"/>
            </a:gs>
          </a:gsLst>
          <a:lin ang="5400000" scaled="0"/>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TAEKWANDO NEDİR?</a:t>
            </a:r>
            <a:endParaRPr lang="tr-TR" dirty="0"/>
          </a:p>
        </p:txBody>
      </p:sp>
      <p:sp>
        <p:nvSpPr>
          <p:cNvPr id="3" name="İçerik Yer Tutucusu 2"/>
          <p:cNvSpPr>
            <a:spLocks noGrp="1"/>
          </p:cNvSpPr>
          <p:nvPr>
            <p:ph idx="1"/>
          </p:nvPr>
        </p:nvSpPr>
        <p:spPr>
          <a:xfrm>
            <a:off x="323528" y="1556792"/>
            <a:ext cx="8229600" cy="4525963"/>
          </a:xfrm>
        </p:spPr>
        <p:txBody>
          <a:bodyPr>
            <a:normAutofit fontScale="55000" lnSpcReduction="20000"/>
          </a:bodyPr>
          <a:lstStyle/>
          <a:p>
            <a:r>
              <a:rPr lang="tr-TR" dirty="0" err="1" smtClean="0"/>
              <a:t>Taekwondo</a:t>
            </a:r>
            <a:r>
              <a:rPr lang="tr-TR" dirty="0" smtClean="0"/>
              <a:t>, Kore kökenli bir uzak doğu savunma sporudur. </a:t>
            </a:r>
            <a:r>
              <a:rPr lang="tr-TR" dirty="0" err="1" smtClean="0"/>
              <a:t>Taekwondo</a:t>
            </a:r>
            <a:r>
              <a:rPr lang="tr-TR" dirty="0" smtClean="0"/>
              <a:t> kelimesi, Korece </a:t>
            </a:r>
            <a:r>
              <a:rPr lang="tr-TR" dirty="0" err="1" smtClean="0"/>
              <a:t>Tae</a:t>
            </a:r>
            <a:r>
              <a:rPr lang="tr-TR" dirty="0" smtClean="0"/>
              <a:t>, </a:t>
            </a:r>
            <a:r>
              <a:rPr lang="tr-TR" dirty="0" err="1" smtClean="0"/>
              <a:t>Kwon</a:t>
            </a:r>
            <a:r>
              <a:rPr lang="tr-TR" dirty="0" smtClean="0"/>
              <a:t> ve Do kelimelerinin birleşiminden oluşmuştur. </a:t>
            </a:r>
            <a:r>
              <a:rPr lang="tr-TR" dirty="0" err="1" smtClean="0"/>
              <a:t>Tae</a:t>
            </a:r>
            <a:r>
              <a:rPr lang="tr-TR" dirty="0" smtClean="0"/>
              <a:t>, "tekme" veya "ayakla yapılan vuruş"; </a:t>
            </a:r>
            <a:r>
              <a:rPr lang="tr-TR" dirty="0" err="1" smtClean="0"/>
              <a:t>kwon</a:t>
            </a:r>
            <a:r>
              <a:rPr lang="tr-TR" dirty="0" smtClean="0"/>
              <a:t>, "yumruk" veya "elle yapılan vuruş"; do ise, "iyilik, doğruluk, fazilete giden yol" anlamına gelmektedir.</a:t>
            </a:r>
          </a:p>
          <a:p>
            <a:endParaRPr lang="tr-TR" dirty="0" smtClean="0"/>
          </a:p>
          <a:p>
            <a:r>
              <a:rPr lang="tr-TR" dirty="0" err="1" smtClean="0"/>
              <a:t>Taekwondo'da</a:t>
            </a:r>
            <a:r>
              <a:rPr lang="tr-TR" dirty="0" smtClean="0"/>
              <a:t> tecrübe ve ustalığı belirtmek üzere, diğer birçok uzak doğu kökenli savaş sanatında olduğu gibi elbisenin üzerine bağlanan kuşaklar kullanılır. Bu kuşaklar sırayla, beyaz, sarı, yeşil, mavi, kırmızı ve siyah renklerdedir. Siyah kuşak en üst seviyedir. Fakat siyah kuşağın da dereceleri bulunmaktadır. Bunlara "Dan" adı verilir ve 1'den 9'a kadardır. Yaşı 15'ten küçük olan sporcular Dan seviyesine ulaştıkları takdirde "</a:t>
            </a:r>
            <a:r>
              <a:rPr lang="tr-TR" dirty="0" err="1" smtClean="0"/>
              <a:t>Poom</a:t>
            </a:r>
            <a:r>
              <a:rPr lang="tr-TR" dirty="0" smtClean="0"/>
              <a:t> Dan" olarak adlandırılırlar.</a:t>
            </a:r>
          </a:p>
          <a:p>
            <a:endParaRPr lang="tr-TR" dirty="0" smtClean="0"/>
          </a:p>
          <a:p>
            <a:r>
              <a:rPr lang="tr-TR" dirty="0" smtClean="0"/>
              <a:t>"</a:t>
            </a:r>
            <a:r>
              <a:rPr lang="tr-TR" dirty="0" err="1" smtClean="0"/>
              <a:t>Kyurogi</a:t>
            </a:r>
            <a:r>
              <a:rPr lang="tr-TR" dirty="0" smtClean="0"/>
              <a:t>", "</a:t>
            </a:r>
            <a:r>
              <a:rPr lang="tr-TR" dirty="0" err="1" smtClean="0"/>
              <a:t>Poomsae</a:t>
            </a:r>
            <a:r>
              <a:rPr lang="tr-TR" dirty="0" smtClean="0"/>
              <a:t>" ve "</a:t>
            </a:r>
            <a:r>
              <a:rPr lang="tr-TR" dirty="0" err="1" smtClean="0"/>
              <a:t>Kyokpa</a:t>
            </a:r>
            <a:r>
              <a:rPr lang="tr-TR" dirty="0" smtClean="0"/>
              <a:t>" olmak üzerek üç alt kategorisi bulunmaktadır. Fakat dünya federasyonunun düzenlediği organizasyonlarda sadece </a:t>
            </a:r>
            <a:r>
              <a:rPr lang="tr-TR" dirty="0" err="1" smtClean="0"/>
              <a:t>Kyurogi</a:t>
            </a:r>
            <a:r>
              <a:rPr lang="tr-TR" dirty="0" smtClean="0"/>
              <a:t> ve </a:t>
            </a:r>
            <a:r>
              <a:rPr lang="tr-TR" dirty="0" err="1" smtClean="0"/>
              <a:t>Poomsae</a:t>
            </a:r>
            <a:r>
              <a:rPr lang="tr-TR" dirty="0" smtClean="0"/>
              <a:t> kategorilerine yer verilmiştir. Bu iki kategorinin kıyafetleri birbirinden farklıdır</a:t>
            </a:r>
            <a:r>
              <a:rPr lang="tr-TR" dirty="0" smtClean="0"/>
              <a:t>. </a:t>
            </a:r>
            <a:r>
              <a:rPr lang="tr-TR" dirty="0" smtClean="0">
                <a:hlinkClick r:id="rId2"/>
              </a:rPr>
              <a:t>https://</a:t>
            </a:r>
            <a:r>
              <a:rPr lang="tr-TR" dirty="0" smtClean="0">
                <a:hlinkClick r:id="rId2"/>
              </a:rPr>
              <a:t>www.sorubak.com</a:t>
            </a:r>
            <a:r>
              <a:rPr lang="tr-TR" dirty="0" smtClean="0"/>
              <a:t> </a:t>
            </a:r>
            <a:endParaRPr lang="tr-TR" dirty="0"/>
          </a:p>
        </p:txBody>
      </p:sp>
    </p:spTree>
    <p:extLst>
      <p:ext uri="{BB962C8B-B14F-4D97-AF65-F5344CB8AC3E}">
        <p14:creationId xmlns:p14="http://schemas.microsoft.com/office/powerpoint/2010/main" xmlns="" val="20896523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5400000" scaled="0"/>
        </a:gradFill>
        <a:effectLst/>
      </p:bgPr>
    </p:bg>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rot="20621848">
            <a:off x="3818546" y="3838484"/>
            <a:ext cx="1291356" cy="75828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 name="Başlık 1"/>
          <p:cNvSpPr>
            <a:spLocks noGrp="1"/>
          </p:cNvSpPr>
          <p:nvPr>
            <p:ph type="title"/>
          </p:nvPr>
        </p:nvSpPr>
        <p:spPr/>
        <p:txBody>
          <a:bodyPr>
            <a:normAutofit/>
          </a:bodyPr>
          <a:lstStyle/>
          <a:p>
            <a:r>
              <a:rPr lang="tr-TR" dirty="0" smtClean="0"/>
              <a:t>TAEKWANDO KUŞAKLARI</a:t>
            </a:r>
            <a:endParaRPr lang="tr-TR" dirty="0"/>
          </a:p>
        </p:txBody>
      </p:sp>
      <p:sp>
        <p:nvSpPr>
          <p:cNvPr id="3" name="İçerik Yer Tutucusu 2"/>
          <p:cNvSpPr>
            <a:spLocks noGrp="1"/>
          </p:cNvSpPr>
          <p:nvPr>
            <p:ph idx="1"/>
          </p:nvPr>
        </p:nvSpPr>
        <p:spPr/>
        <p:txBody>
          <a:bodyPr/>
          <a:lstStyle/>
          <a:p>
            <a:r>
              <a:rPr lang="tr-TR" dirty="0" smtClean="0"/>
              <a:t>1-BEYAZ KUŞAK</a:t>
            </a:r>
          </a:p>
          <a:p>
            <a:r>
              <a:rPr lang="tr-TR" dirty="0" smtClean="0"/>
              <a:t>2-SARI YEŞİL KUŞAK</a:t>
            </a:r>
          </a:p>
          <a:p>
            <a:r>
              <a:rPr lang="tr-TR" dirty="0" smtClean="0"/>
              <a:t>3-YEŞİL MAVİ KUŞAK</a:t>
            </a:r>
          </a:p>
          <a:p>
            <a:r>
              <a:rPr lang="tr-TR" dirty="0" smtClean="0"/>
              <a:t>4-MAVİ KIRMIZI KUŞAK</a:t>
            </a:r>
          </a:p>
          <a:p>
            <a:r>
              <a:rPr lang="tr-TR" dirty="0" smtClean="0"/>
              <a:t>5-KIRMIZI KUŞAK</a:t>
            </a:r>
          </a:p>
          <a:p>
            <a:r>
              <a:rPr lang="tr-TR" dirty="0" smtClean="0"/>
              <a:t>6-KIRMIZI SİYAH KUŞAK</a:t>
            </a:r>
          </a:p>
          <a:p>
            <a:r>
              <a:rPr lang="tr-TR" dirty="0" smtClean="0"/>
              <a:t>7-SİYAH KUŞAK</a:t>
            </a:r>
            <a:endParaRPr lang="tr-TR" dirty="0"/>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18486" y="1217653"/>
            <a:ext cx="1224136" cy="84698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4130553" y="1862315"/>
            <a:ext cx="1206339" cy="99031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8" name="Picture 4"/>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4355976" y="2708920"/>
            <a:ext cx="1157288" cy="52983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160672" y="3229536"/>
            <a:ext cx="1080208" cy="86409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1" name="Picture 7"/>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4960775" y="4365104"/>
            <a:ext cx="1290984" cy="98583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3365366" y="5085184"/>
            <a:ext cx="1530375" cy="8711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27613434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rgbClr val="DDEBCF"/>
            </a:gs>
            <a:gs pos="50000">
              <a:srgbClr val="9CB86E"/>
            </a:gs>
            <a:gs pos="100000">
              <a:srgbClr val="156B13"/>
            </a:gs>
          </a:gsLst>
          <a:lin ang="5400000" scaled="0"/>
        </a:gradFill>
        <a:effectLst/>
      </p:bgPr>
    </p:bg>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t>ÖNEMLİ</a:t>
            </a:r>
            <a:endParaRPr lang="tr-TR" dirty="0"/>
          </a:p>
        </p:txBody>
      </p:sp>
      <p:sp>
        <p:nvSpPr>
          <p:cNvPr id="3" name="İçerik Yer Tutucusu 2"/>
          <p:cNvSpPr>
            <a:spLocks noGrp="1"/>
          </p:cNvSpPr>
          <p:nvPr>
            <p:ph idx="1"/>
          </p:nvPr>
        </p:nvSpPr>
        <p:spPr/>
        <p:txBody>
          <a:bodyPr/>
          <a:lstStyle/>
          <a:p>
            <a:r>
              <a:rPr lang="tr-TR" dirty="0" smtClean="0"/>
              <a:t>NOT 1 =SİYAH KUŞAKTAN SONRA DANLAR GELİR.</a:t>
            </a:r>
          </a:p>
          <a:p>
            <a:r>
              <a:rPr lang="tr-TR" dirty="0" smtClean="0"/>
              <a:t>NOT 2 =KUŞAKLAR POOMSE’LERLE GEÇİLİR VE TEKNİK DÜZGÜNLÜĞÜYLE GEÇİLİR.</a:t>
            </a:r>
          </a:p>
          <a:p>
            <a:r>
              <a:rPr lang="tr-TR" dirty="0" smtClean="0"/>
              <a:t>NOT 3 = </a:t>
            </a:r>
            <a:r>
              <a:rPr lang="tr-TR" dirty="0" err="1" smtClean="0"/>
              <a:t>Taekwando</a:t>
            </a:r>
            <a:r>
              <a:rPr lang="tr-TR" dirty="0" smtClean="0"/>
              <a:t> basit bir spor değildir!</a:t>
            </a:r>
          </a:p>
          <a:p>
            <a:endParaRPr lang="tr-TR" dirty="0"/>
          </a:p>
        </p:txBody>
      </p:sp>
    </p:spTree>
    <p:extLst>
      <p:ext uri="{BB962C8B-B14F-4D97-AF65-F5344CB8AC3E}">
        <p14:creationId xmlns:p14="http://schemas.microsoft.com/office/powerpoint/2010/main" xmlns="" val="32267428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a:p>
        </p:txBody>
      </p:sp>
      <p:sp>
        <p:nvSpPr>
          <p:cNvPr id="3" name="İçerik Yer Tutucusu 2"/>
          <p:cNvSpPr>
            <a:spLocks noGrp="1"/>
          </p:cNvSpPr>
          <p:nvPr>
            <p:ph idx="1"/>
          </p:nvPr>
        </p:nvSpPr>
        <p:spPr/>
        <p:txBody>
          <a:bodyPr/>
          <a:lstStyle/>
          <a:p>
            <a:endParaRPr lang="tr-TR"/>
          </a:p>
        </p:txBody>
      </p:sp>
    </p:spTree>
    <p:extLst>
      <p:ext uri="{BB962C8B-B14F-4D97-AF65-F5344CB8AC3E}">
        <p14:creationId xmlns:p14="http://schemas.microsoft.com/office/powerpoint/2010/main" xmlns="" val="368388765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TotalTime>
  <Words>234</Words>
  <PresentationFormat>Ekran Gösterisi (4:3)</PresentationFormat>
  <Paragraphs>19</Paragraphs>
  <Slides>5</Slides>
  <Notes>0</Notes>
  <HiddenSlides>0</HiddenSlides>
  <MMClips>0</MMClips>
  <ScaleCrop>false</ScaleCrop>
  <HeadingPairs>
    <vt:vector size="4" baseType="variant">
      <vt:variant>
        <vt:lpstr>Tema</vt:lpstr>
      </vt:variant>
      <vt:variant>
        <vt:i4>1</vt:i4>
      </vt:variant>
      <vt:variant>
        <vt:lpstr>Slayt Başlıkları</vt:lpstr>
      </vt:variant>
      <vt:variant>
        <vt:i4>5</vt:i4>
      </vt:variant>
    </vt:vector>
  </HeadingPairs>
  <TitlesOfParts>
    <vt:vector size="6" baseType="lpstr">
      <vt:lpstr>Ofis Teması</vt:lpstr>
      <vt:lpstr>SUNUMA HOŞGELDİNİZ</vt:lpstr>
      <vt:lpstr>TAEKWANDO NEDİR?</vt:lpstr>
      <vt:lpstr>TAEKWANDO KUŞAKLARI</vt:lpstr>
      <vt:lpstr>ÖNEMLİ</vt:lpstr>
      <vt:lpstr>Slayt 5</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2018-05-28T17:19:41Z</dcterms:created>
  <dcterms:modified xsi:type="dcterms:W3CDTF">2019-05-23T08:09:29Z</dcterms:modified>
  <cp:category>https://www.sorubak.com</cp:category>
</cp:coreProperties>
</file>