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64" r:id="rId5"/>
    <p:sldId id="265" r:id="rId6"/>
    <p:sldId id="259" r:id="rId7"/>
    <p:sldId id="260" r:id="rId8"/>
    <p:sldId id="261" r:id="rId9"/>
    <p:sldId id="262" r:id="rId10"/>
    <p:sldId id="263" r:id="rId11"/>
    <p:sldId id="267" r:id="rId12"/>
    <p:sldId id="266" r:id="rId13"/>
    <p:sldId id="268" r:id="rId14"/>
    <p:sldId id="273" r:id="rId15"/>
    <p:sldId id="270" r:id="rId16"/>
    <p:sldId id="271" r:id="rId17"/>
    <p:sldId id="272" r:id="rId18"/>
    <p:sldId id="269"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B8DCE2-ED0D-4185-A17F-42FBD246E7A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7F18C40B-9AA7-4DF6-9DB5-64ADF1E00A28}">
      <dgm:prSet phldrT="[Metin]"/>
      <dgm:spPr/>
      <dgm:t>
        <a:bodyPr/>
        <a:lstStyle/>
        <a:p>
          <a:r>
            <a:rPr lang="tr-TR" dirty="0" smtClean="0"/>
            <a:t>ÇİNLİLERE GÖRE: </a:t>
          </a:r>
          <a:r>
            <a:rPr lang="tr-TR" b="1" i="1" dirty="0" smtClean="0">
              <a:solidFill>
                <a:srgbClr val="7030A0"/>
              </a:solidFill>
            </a:rPr>
            <a:t>MİĞFER</a:t>
          </a:r>
          <a:endParaRPr lang="tr-TR" b="1" i="1" dirty="0">
            <a:solidFill>
              <a:srgbClr val="7030A0"/>
            </a:solidFill>
          </a:endParaRPr>
        </a:p>
      </dgm:t>
    </dgm:pt>
    <dgm:pt modelId="{94355674-2183-455D-B00B-5E009EF85297}" type="parTrans" cxnId="{7A006328-A466-45E2-BA5D-C7F86041B118}">
      <dgm:prSet/>
      <dgm:spPr/>
      <dgm:t>
        <a:bodyPr/>
        <a:lstStyle/>
        <a:p>
          <a:endParaRPr lang="tr-TR"/>
        </a:p>
      </dgm:t>
    </dgm:pt>
    <dgm:pt modelId="{B0073252-000A-4B16-BF3C-EAE83535FC59}" type="sibTrans" cxnId="{7A006328-A466-45E2-BA5D-C7F86041B118}">
      <dgm:prSet/>
      <dgm:spPr/>
      <dgm:t>
        <a:bodyPr/>
        <a:lstStyle/>
        <a:p>
          <a:endParaRPr lang="tr-TR"/>
        </a:p>
      </dgm:t>
    </dgm:pt>
    <dgm:pt modelId="{212601BE-8CE4-40CA-AC68-A7B422A975C4}">
      <dgm:prSet phldrT="[Metin]"/>
      <dgm:spPr/>
      <dgm:t>
        <a:bodyPr/>
        <a:lstStyle/>
        <a:p>
          <a:r>
            <a:rPr lang="tr-TR" dirty="0" smtClean="0"/>
            <a:t>KAŞGARLI MAHMUT: </a:t>
          </a:r>
          <a:r>
            <a:rPr lang="tr-TR" b="1" dirty="0" smtClean="0">
              <a:solidFill>
                <a:srgbClr val="7030A0"/>
              </a:solidFill>
            </a:rPr>
            <a:t>OLGUNLUK ÇAĞI</a:t>
          </a:r>
          <a:endParaRPr lang="tr-TR" b="1" dirty="0">
            <a:solidFill>
              <a:srgbClr val="7030A0"/>
            </a:solidFill>
          </a:endParaRPr>
        </a:p>
      </dgm:t>
    </dgm:pt>
    <dgm:pt modelId="{D7428E92-232F-49F7-A5FE-484E93522BA1}" type="parTrans" cxnId="{FF2BC928-7EF9-4BAD-9A7A-0E1A870E10A5}">
      <dgm:prSet/>
      <dgm:spPr/>
      <dgm:t>
        <a:bodyPr/>
        <a:lstStyle/>
        <a:p>
          <a:endParaRPr lang="tr-TR"/>
        </a:p>
      </dgm:t>
    </dgm:pt>
    <dgm:pt modelId="{31BFCCF2-7564-42A4-A241-D5426272C713}" type="sibTrans" cxnId="{FF2BC928-7EF9-4BAD-9A7A-0E1A870E10A5}">
      <dgm:prSet/>
      <dgm:spPr/>
      <dgm:t>
        <a:bodyPr/>
        <a:lstStyle/>
        <a:p>
          <a:endParaRPr lang="tr-TR"/>
        </a:p>
      </dgm:t>
    </dgm:pt>
    <dgm:pt modelId="{7C969088-C79E-4486-A64A-160CE5EE82EE}">
      <dgm:prSet phldrT="[Metin]"/>
      <dgm:spPr/>
      <dgm:t>
        <a:bodyPr/>
        <a:lstStyle/>
        <a:p>
          <a:r>
            <a:rPr lang="tr-TR" dirty="0" smtClean="0"/>
            <a:t>WAMBERY: </a:t>
          </a:r>
          <a:r>
            <a:rPr lang="tr-TR" b="1" dirty="0" smtClean="0">
              <a:solidFill>
                <a:srgbClr val="7030A0"/>
              </a:solidFill>
            </a:rPr>
            <a:t>TÜREMEK</a:t>
          </a:r>
          <a:endParaRPr lang="tr-TR" b="1" dirty="0">
            <a:solidFill>
              <a:srgbClr val="7030A0"/>
            </a:solidFill>
          </a:endParaRPr>
        </a:p>
      </dgm:t>
    </dgm:pt>
    <dgm:pt modelId="{711A7036-25E0-4E10-9520-27A100A2A448}" type="parTrans" cxnId="{0C4EAA4E-6A8A-46D3-B42C-F8D17671F7B5}">
      <dgm:prSet/>
      <dgm:spPr/>
      <dgm:t>
        <a:bodyPr/>
        <a:lstStyle/>
        <a:p>
          <a:endParaRPr lang="tr-TR"/>
        </a:p>
      </dgm:t>
    </dgm:pt>
    <dgm:pt modelId="{FDE22984-2652-4032-AE0F-373B622FCB4E}" type="sibTrans" cxnId="{0C4EAA4E-6A8A-46D3-B42C-F8D17671F7B5}">
      <dgm:prSet/>
      <dgm:spPr/>
      <dgm:t>
        <a:bodyPr/>
        <a:lstStyle/>
        <a:p>
          <a:endParaRPr lang="tr-TR"/>
        </a:p>
      </dgm:t>
    </dgm:pt>
    <dgm:pt modelId="{97BF2BBF-5317-4184-B1F2-13E0C1B794FC}">
      <dgm:prSet phldrT="[Metin]"/>
      <dgm:spPr/>
      <dgm:t>
        <a:bodyPr/>
        <a:lstStyle/>
        <a:p>
          <a:r>
            <a:rPr lang="tr-TR" dirty="0" smtClean="0"/>
            <a:t>ZİYA GÖKALP: </a:t>
          </a:r>
          <a:r>
            <a:rPr lang="tr-TR" b="1" dirty="0" smtClean="0">
              <a:solidFill>
                <a:srgbClr val="7030A0"/>
              </a:solidFill>
            </a:rPr>
            <a:t>KANUN VE NİZAM SAHİBİ</a:t>
          </a:r>
          <a:endParaRPr lang="tr-TR" b="1" dirty="0">
            <a:solidFill>
              <a:srgbClr val="7030A0"/>
            </a:solidFill>
          </a:endParaRPr>
        </a:p>
      </dgm:t>
    </dgm:pt>
    <dgm:pt modelId="{26D517B9-A807-4690-946C-0166DFB1A041}" type="parTrans" cxnId="{B087CCF7-A9DA-4839-92DA-1DAB5C88B86A}">
      <dgm:prSet/>
      <dgm:spPr/>
      <dgm:t>
        <a:bodyPr/>
        <a:lstStyle/>
        <a:p>
          <a:endParaRPr lang="tr-TR"/>
        </a:p>
      </dgm:t>
    </dgm:pt>
    <dgm:pt modelId="{570D587E-1554-431D-94B4-A90B13075C6E}" type="sibTrans" cxnId="{B087CCF7-A9DA-4839-92DA-1DAB5C88B86A}">
      <dgm:prSet/>
      <dgm:spPr/>
      <dgm:t>
        <a:bodyPr/>
        <a:lstStyle/>
        <a:p>
          <a:endParaRPr lang="tr-TR"/>
        </a:p>
      </dgm:t>
    </dgm:pt>
    <dgm:pt modelId="{B6F5B31B-4272-4ADD-BBB6-FAE3FAE2F81B}">
      <dgm:prSet phldrT="[Metin]"/>
      <dgm:spPr/>
      <dgm:t>
        <a:bodyPr/>
        <a:lstStyle/>
        <a:p>
          <a:r>
            <a:rPr lang="tr-TR" dirty="0" smtClean="0"/>
            <a:t>1911’DE BULUNAN BİR METİN: </a:t>
          </a:r>
          <a:r>
            <a:rPr lang="tr-TR" b="1" dirty="0" smtClean="0">
              <a:solidFill>
                <a:srgbClr val="7030A0"/>
              </a:solidFill>
            </a:rPr>
            <a:t>GÜÇ KUVVET</a:t>
          </a:r>
          <a:endParaRPr lang="tr-TR" b="1" dirty="0">
            <a:solidFill>
              <a:srgbClr val="7030A0"/>
            </a:solidFill>
          </a:endParaRPr>
        </a:p>
      </dgm:t>
    </dgm:pt>
    <dgm:pt modelId="{539F4BCB-E120-4BC6-A001-990026E76329}" type="parTrans" cxnId="{FF541AA1-3A46-41D3-94E0-D427CAB91F93}">
      <dgm:prSet/>
      <dgm:spPr/>
      <dgm:t>
        <a:bodyPr/>
        <a:lstStyle/>
        <a:p>
          <a:endParaRPr lang="tr-TR"/>
        </a:p>
      </dgm:t>
    </dgm:pt>
    <dgm:pt modelId="{4475DA99-F99E-4583-863C-4161126081A7}" type="sibTrans" cxnId="{FF541AA1-3A46-41D3-94E0-D427CAB91F93}">
      <dgm:prSet/>
      <dgm:spPr/>
      <dgm:t>
        <a:bodyPr/>
        <a:lstStyle/>
        <a:p>
          <a:endParaRPr lang="tr-TR"/>
        </a:p>
      </dgm:t>
    </dgm:pt>
    <dgm:pt modelId="{BFBF7068-606F-413C-B8B8-AB018C43FEDA}" type="pres">
      <dgm:prSet presAssocID="{2FB8DCE2-ED0D-4185-A17F-42FBD246E7A6}" presName="linear" presStyleCnt="0">
        <dgm:presLayoutVars>
          <dgm:dir/>
          <dgm:animLvl val="lvl"/>
          <dgm:resizeHandles val="exact"/>
        </dgm:presLayoutVars>
      </dgm:prSet>
      <dgm:spPr/>
      <dgm:t>
        <a:bodyPr/>
        <a:lstStyle/>
        <a:p>
          <a:endParaRPr lang="tr-TR"/>
        </a:p>
      </dgm:t>
    </dgm:pt>
    <dgm:pt modelId="{6B8C3FF1-E36D-4FBF-83CE-0D199CD05DF6}" type="pres">
      <dgm:prSet presAssocID="{7F18C40B-9AA7-4DF6-9DB5-64ADF1E00A28}" presName="parentLin" presStyleCnt="0"/>
      <dgm:spPr/>
    </dgm:pt>
    <dgm:pt modelId="{88819CE6-A0EB-4950-9514-CC04E3E2BB67}" type="pres">
      <dgm:prSet presAssocID="{7F18C40B-9AA7-4DF6-9DB5-64ADF1E00A28}" presName="parentLeftMargin" presStyleLbl="node1" presStyleIdx="0" presStyleCnt="5"/>
      <dgm:spPr/>
      <dgm:t>
        <a:bodyPr/>
        <a:lstStyle/>
        <a:p>
          <a:endParaRPr lang="tr-TR"/>
        </a:p>
      </dgm:t>
    </dgm:pt>
    <dgm:pt modelId="{0F107D22-FE40-48C1-AD63-0B45136BA5C3}" type="pres">
      <dgm:prSet presAssocID="{7F18C40B-9AA7-4DF6-9DB5-64ADF1E00A28}" presName="parentText" presStyleLbl="node1" presStyleIdx="0" presStyleCnt="5">
        <dgm:presLayoutVars>
          <dgm:chMax val="0"/>
          <dgm:bulletEnabled val="1"/>
        </dgm:presLayoutVars>
      </dgm:prSet>
      <dgm:spPr/>
      <dgm:t>
        <a:bodyPr/>
        <a:lstStyle/>
        <a:p>
          <a:endParaRPr lang="tr-TR"/>
        </a:p>
      </dgm:t>
    </dgm:pt>
    <dgm:pt modelId="{DA8D8DB1-8634-4056-B712-0BB364AD2B66}" type="pres">
      <dgm:prSet presAssocID="{7F18C40B-9AA7-4DF6-9DB5-64ADF1E00A28}" presName="negativeSpace" presStyleCnt="0"/>
      <dgm:spPr/>
    </dgm:pt>
    <dgm:pt modelId="{13125820-3DAA-44A9-880A-1DDBB2B592D7}" type="pres">
      <dgm:prSet presAssocID="{7F18C40B-9AA7-4DF6-9DB5-64ADF1E00A28}" presName="childText" presStyleLbl="conFgAcc1" presStyleIdx="0" presStyleCnt="5">
        <dgm:presLayoutVars>
          <dgm:bulletEnabled val="1"/>
        </dgm:presLayoutVars>
      </dgm:prSet>
      <dgm:spPr/>
    </dgm:pt>
    <dgm:pt modelId="{4ABCCBF0-043B-4FD0-B3B6-0F267F906C3E}" type="pres">
      <dgm:prSet presAssocID="{B0073252-000A-4B16-BF3C-EAE83535FC59}" presName="spaceBetweenRectangles" presStyleCnt="0"/>
      <dgm:spPr/>
    </dgm:pt>
    <dgm:pt modelId="{488C8C1B-0C20-4079-97CB-9CF6EB937380}" type="pres">
      <dgm:prSet presAssocID="{212601BE-8CE4-40CA-AC68-A7B422A975C4}" presName="parentLin" presStyleCnt="0"/>
      <dgm:spPr/>
    </dgm:pt>
    <dgm:pt modelId="{FAB7C7F0-D22B-493C-AD78-943E93049023}" type="pres">
      <dgm:prSet presAssocID="{212601BE-8CE4-40CA-AC68-A7B422A975C4}" presName="parentLeftMargin" presStyleLbl="node1" presStyleIdx="0" presStyleCnt="5"/>
      <dgm:spPr/>
      <dgm:t>
        <a:bodyPr/>
        <a:lstStyle/>
        <a:p>
          <a:endParaRPr lang="tr-TR"/>
        </a:p>
      </dgm:t>
    </dgm:pt>
    <dgm:pt modelId="{BB3CAB9C-0FCF-4CCE-AE95-365DA95D5062}" type="pres">
      <dgm:prSet presAssocID="{212601BE-8CE4-40CA-AC68-A7B422A975C4}" presName="parentText" presStyleLbl="node1" presStyleIdx="1" presStyleCnt="5">
        <dgm:presLayoutVars>
          <dgm:chMax val="0"/>
          <dgm:bulletEnabled val="1"/>
        </dgm:presLayoutVars>
      </dgm:prSet>
      <dgm:spPr/>
      <dgm:t>
        <a:bodyPr/>
        <a:lstStyle/>
        <a:p>
          <a:endParaRPr lang="tr-TR"/>
        </a:p>
      </dgm:t>
    </dgm:pt>
    <dgm:pt modelId="{9B62A5D6-3D21-48B9-8B3B-08CFB3037E42}" type="pres">
      <dgm:prSet presAssocID="{212601BE-8CE4-40CA-AC68-A7B422A975C4}" presName="negativeSpace" presStyleCnt="0"/>
      <dgm:spPr/>
    </dgm:pt>
    <dgm:pt modelId="{4025A579-FD1E-4530-A154-E48C8E93F48D}" type="pres">
      <dgm:prSet presAssocID="{212601BE-8CE4-40CA-AC68-A7B422A975C4}" presName="childText" presStyleLbl="conFgAcc1" presStyleIdx="1" presStyleCnt="5">
        <dgm:presLayoutVars>
          <dgm:bulletEnabled val="1"/>
        </dgm:presLayoutVars>
      </dgm:prSet>
      <dgm:spPr/>
    </dgm:pt>
    <dgm:pt modelId="{94821F5F-EA89-44F7-BF57-3B4F36B87B86}" type="pres">
      <dgm:prSet presAssocID="{31BFCCF2-7564-42A4-A241-D5426272C713}" presName="spaceBetweenRectangles" presStyleCnt="0"/>
      <dgm:spPr/>
    </dgm:pt>
    <dgm:pt modelId="{B248303A-385A-483B-B007-29D00A3FA024}" type="pres">
      <dgm:prSet presAssocID="{7C969088-C79E-4486-A64A-160CE5EE82EE}" presName="parentLin" presStyleCnt="0"/>
      <dgm:spPr/>
    </dgm:pt>
    <dgm:pt modelId="{162B08D0-2EF6-4380-9995-F4C6CFFD3FC4}" type="pres">
      <dgm:prSet presAssocID="{7C969088-C79E-4486-A64A-160CE5EE82EE}" presName="parentLeftMargin" presStyleLbl="node1" presStyleIdx="1" presStyleCnt="5"/>
      <dgm:spPr/>
      <dgm:t>
        <a:bodyPr/>
        <a:lstStyle/>
        <a:p>
          <a:endParaRPr lang="tr-TR"/>
        </a:p>
      </dgm:t>
    </dgm:pt>
    <dgm:pt modelId="{8422B362-A17D-4B05-8D1B-92771826E6DE}" type="pres">
      <dgm:prSet presAssocID="{7C969088-C79E-4486-A64A-160CE5EE82EE}" presName="parentText" presStyleLbl="node1" presStyleIdx="2" presStyleCnt="5">
        <dgm:presLayoutVars>
          <dgm:chMax val="0"/>
          <dgm:bulletEnabled val="1"/>
        </dgm:presLayoutVars>
      </dgm:prSet>
      <dgm:spPr/>
      <dgm:t>
        <a:bodyPr/>
        <a:lstStyle/>
        <a:p>
          <a:endParaRPr lang="tr-TR"/>
        </a:p>
      </dgm:t>
    </dgm:pt>
    <dgm:pt modelId="{03772E09-9CEF-4581-B6C7-59FC6A3ABA7A}" type="pres">
      <dgm:prSet presAssocID="{7C969088-C79E-4486-A64A-160CE5EE82EE}" presName="negativeSpace" presStyleCnt="0"/>
      <dgm:spPr/>
    </dgm:pt>
    <dgm:pt modelId="{2D485529-78C4-4172-B131-2CB9A2558709}" type="pres">
      <dgm:prSet presAssocID="{7C969088-C79E-4486-A64A-160CE5EE82EE}" presName="childText" presStyleLbl="conFgAcc1" presStyleIdx="2" presStyleCnt="5">
        <dgm:presLayoutVars>
          <dgm:bulletEnabled val="1"/>
        </dgm:presLayoutVars>
      </dgm:prSet>
      <dgm:spPr/>
    </dgm:pt>
    <dgm:pt modelId="{005C8C9D-E937-4F46-AC6A-F4383C117988}" type="pres">
      <dgm:prSet presAssocID="{FDE22984-2652-4032-AE0F-373B622FCB4E}" presName="spaceBetweenRectangles" presStyleCnt="0"/>
      <dgm:spPr/>
    </dgm:pt>
    <dgm:pt modelId="{E6A3FCBB-395D-4870-BEAD-97014209CF69}" type="pres">
      <dgm:prSet presAssocID="{97BF2BBF-5317-4184-B1F2-13E0C1B794FC}" presName="parentLin" presStyleCnt="0"/>
      <dgm:spPr/>
    </dgm:pt>
    <dgm:pt modelId="{3CBA1F44-476F-43D5-8783-9035A4142AE9}" type="pres">
      <dgm:prSet presAssocID="{97BF2BBF-5317-4184-B1F2-13E0C1B794FC}" presName="parentLeftMargin" presStyleLbl="node1" presStyleIdx="2" presStyleCnt="5"/>
      <dgm:spPr/>
      <dgm:t>
        <a:bodyPr/>
        <a:lstStyle/>
        <a:p>
          <a:endParaRPr lang="tr-TR"/>
        </a:p>
      </dgm:t>
    </dgm:pt>
    <dgm:pt modelId="{EB677141-3D49-4A7A-9E34-3B0C7D52238B}" type="pres">
      <dgm:prSet presAssocID="{97BF2BBF-5317-4184-B1F2-13E0C1B794FC}" presName="parentText" presStyleLbl="node1" presStyleIdx="3" presStyleCnt="5">
        <dgm:presLayoutVars>
          <dgm:chMax val="0"/>
          <dgm:bulletEnabled val="1"/>
        </dgm:presLayoutVars>
      </dgm:prSet>
      <dgm:spPr/>
      <dgm:t>
        <a:bodyPr/>
        <a:lstStyle/>
        <a:p>
          <a:endParaRPr lang="tr-TR"/>
        </a:p>
      </dgm:t>
    </dgm:pt>
    <dgm:pt modelId="{87092261-EFBF-480C-B9E3-47BD2FD4C282}" type="pres">
      <dgm:prSet presAssocID="{97BF2BBF-5317-4184-B1F2-13E0C1B794FC}" presName="negativeSpace" presStyleCnt="0"/>
      <dgm:spPr/>
    </dgm:pt>
    <dgm:pt modelId="{00FE6A92-9497-4DDA-8E78-7DF235E1C3F0}" type="pres">
      <dgm:prSet presAssocID="{97BF2BBF-5317-4184-B1F2-13E0C1B794FC}" presName="childText" presStyleLbl="conFgAcc1" presStyleIdx="3" presStyleCnt="5">
        <dgm:presLayoutVars>
          <dgm:bulletEnabled val="1"/>
        </dgm:presLayoutVars>
      </dgm:prSet>
      <dgm:spPr/>
    </dgm:pt>
    <dgm:pt modelId="{92AF1166-4EA3-4303-A586-28F2B6AF6D1B}" type="pres">
      <dgm:prSet presAssocID="{570D587E-1554-431D-94B4-A90B13075C6E}" presName="spaceBetweenRectangles" presStyleCnt="0"/>
      <dgm:spPr/>
    </dgm:pt>
    <dgm:pt modelId="{2ABCDA72-D7C4-452C-8ACC-A66F72DA4DC6}" type="pres">
      <dgm:prSet presAssocID="{B6F5B31B-4272-4ADD-BBB6-FAE3FAE2F81B}" presName="parentLin" presStyleCnt="0"/>
      <dgm:spPr/>
    </dgm:pt>
    <dgm:pt modelId="{45EFC80D-EA92-499C-A9A1-DC4722DF5478}" type="pres">
      <dgm:prSet presAssocID="{B6F5B31B-4272-4ADD-BBB6-FAE3FAE2F81B}" presName="parentLeftMargin" presStyleLbl="node1" presStyleIdx="3" presStyleCnt="5"/>
      <dgm:spPr/>
      <dgm:t>
        <a:bodyPr/>
        <a:lstStyle/>
        <a:p>
          <a:endParaRPr lang="tr-TR"/>
        </a:p>
      </dgm:t>
    </dgm:pt>
    <dgm:pt modelId="{58011AD8-4376-491C-BD60-0BC9EB408A86}" type="pres">
      <dgm:prSet presAssocID="{B6F5B31B-4272-4ADD-BBB6-FAE3FAE2F81B}" presName="parentText" presStyleLbl="node1" presStyleIdx="4" presStyleCnt="5">
        <dgm:presLayoutVars>
          <dgm:chMax val="0"/>
          <dgm:bulletEnabled val="1"/>
        </dgm:presLayoutVars>
      </dgm:prSet>
      <dgm:spPr/>
      <dgm:t>
        <a:bodyPr/>
        <a:lstStyle/>
        <a:p>
          <a:endParaRPr lang="tr-TR"/>
        </a:p>
      </dgm:t>
    </dgm:pt>
    <dgm:pt modelId="{5F5EE4C9-D240-46C4-AAEE-F8920C36D859}" type="pres">
      <dgm:prSet presAssocID="{B6F5B31B-4272-4ADD-BBB6-FAE3FAE2F81B}" presName="negativeSpace" presStyleCnt="0"/>
      <dgm:spPr/>
    </dgm:pt>
    <dgm:pt modelId="{170EDA32-5950-4449-A022-BFFEAFD5DCAA}" type="pres">
      <dgm:prSet presAssocID="{B6F5B31B-4272-4ADD-BBB6-FAE3FAE2F81B}" presName="childText" presStyleLbl="conFgAcc1" presStyleIdx="4" presStyleCnt="5">
        <dgm:presLayoutVars>
          <dgm:bulletEnabled val="1"/>
        </dgm:presLayoutVars>
      </dgm:prSet>
      <dgm:spPr/>
    </dgm:pt>
  </dgm:ptLst>
  <dgm:cxnLst>
    <dgm:cxn modelId="{39E8DCDD-2BE9-4080-9BA6-14EB879D2B00}" type="presOf" srcId="{7C969088-C79E-4486-A64A-160CE5EE82EE}" destId="{162B08D0-2EF6-4380-9995-F4C6CFFD3FC4}" srcOrd="0" destOrd="0" presId="urn:microsoft.com/office/officeart/2005/8/layout/list1"/>
    <dgm:cxn modelId="{037C9DD8-5795-4E64-969F-5493666519D9}" type="presOf" srcId="{97BF2BBF-5317-4184-B1F2-13E0C1B794FC}" destId="{EB677141-3D49-4A7A-9E34-3B0C7D52238B}" srcOrd="1" destOrd="0" presId="urn:microsoft.com/office/officeart/2005/8/layout/list1"/>
    <dgm:cxn modelId="{A0DC0364-8D03-433C-9191-0451B10B5C65}" type="presOf" srcId="{97BF2BBF-5317-4184-B1F2-13E0C1B794FC}" destId="{3CBA1F44-476F-43D5-8783-9035A4142AE9}" srcOrd="0" destOrd="0" presId="urn:microsoft.com/office/officeart/2005/8/layout/list1"/>
    <dgm:cxn modelId="{0C4EAA4E-6A8A-46D3-B42C-F8D17671F7B5}" srcId="{2FB8DCE2-ED0D-4185-A17F-42FBD246E7A6}" destId="{7C969088-C79E-4486-A64A-160CE5EE82EE}" srcOrd="2" destOrd="0" parTransId="{711A7036-25E0-4E10-9520-27A100A2A448}" sibTransId="{FDE22984-2652-4032-AE0F-373B622FCB4E}"/>
    <dgm:cxn modelId="{AEB47DA2-0104-49E7-B126-12EAE6128A3F}" type="presOf" srcId="{B6F5B31B-4272-4ADD-BBB6-FAE3FAE2F81B}" destId="{58011AD8-4376-491C-BD60-0BC9EB408A86}" srcOrd="1" destOrd="0" presId="urn:microsoft.com/office/officeart/2005/8/layout/list1"/>
    <dgm:cxn modelId="{FF2BC928-7EF9-4BAD-9A7A-0E1A870E10A5}" srcId="{2FB8DCE2-ED0D-4185-A17F-42FBD246E7A6}" destId="{212601BE-8CE4-40CA-AC68-A7B422A975C4}" srcOrd="1" destOrd="0" parTransId="{D7428E92-232F-49F7-A5FE-484E93522BA1}" sibTransId="{31BFCCF2-7564-42A4-A241-D5426272C713}"/>
    <dgm:cxn modelId="{6C1DB2D1-E264-4283-A1A9-80D7E9D9E967}" type="presOf" srcId="{B6F5B31B-4272-4ADD-BBB6-FAE3FAE2F81B}" destId="{45EFC80D-EA92-499C-A9A1-DC4722DF5478}" srcOrd="0" destOrd="0" presId="urn:microsoft.com/office/officeart/2005/8/layout/list1"/>
    <dgm:cxn modelId="{FF541AA1-3A46-41D3-94E0-D427CAB91F93}" srcId="{2FB8DCE2-ED0D-4185-A17F-42FBD246E7A6}" destId="{B6F5B31B-4272-4ADD-BBB6-FAE3FAE2F81B}" srcOrd="4" destOrd="0" parTransId="{539F4BCB-E120-4BC6-A001-990026E76329}" sibTransId="{4475DA99-F99E-4583-863C-4161126081A7}"/>
    <dgm:cxn modelId="{E75799F8-87A6-4CD6-89AD-D5E90F56BB61}" type="presOf" srcId="{7F18C40B-9AA7-4DF6-9DB5-64ADF1E00A28}" destId="{0F107D22-FE40-48C1-AD63-0B45136BA5C3}" srcOrd="1" destOrd="0" presId="urn:microsoft.com/office/officeart/2005/8/layout/list1"/>
    <dgm:cxn modelId="{B087CCF7-A9DA-4839-92DA-1DAB5C88B86A}" srcId="{2FB8DCE2-ED0D-4185-A17F-42FBD246E7A6}" destId="{97BF2BBF-5317-4184-B1F2-13E0C1B794FC}" srcOrd="3" destOrd="0" parTransId="{26D517B9-A807-4690-946C-0166DFB1A041}" sibTransId="{570D587E-1554-431D-94B4-A90B13075C6E}"/>
    <dgm:cxn modelId="{7A006328-A466-45E2-BA5D-C7F86041B118}" srcId="{2FB8DCE2-ED0D-4185-A17F-42FBD246E7A6}" destId="{7F18C40B-9AA7-4DF6-9DB5-64ADF1E00A28}" srcOrd="0" destOrd="0" parTransId="{94355674-2183-455D-B00B-5E009EF85297}" sibTransId="{B0073252-000A-4B16-BF3C-EAE83535FC59}"/>
    <dgm:cxn modelId="{EA671D35-9FEC-42B5-A806-B28AB15117EB}" type="presOf" srcId="{7F18C40B-9AA7-4DF6-9DB5-64ADF1E00A28}" destId="{88819CE6-A0EB-4950-9514-CC04E3E2BB67}" srcOrd="0" destOrd="0" presId="urn:microsoft.com/office/officeart/2005/8/layout/list1"/>
    <dgm:cxn modelId="{F00B3FA6-ACA4-4281-A010-D3E79394CC3E}" type="presOf" srcId="{212601BE-8CE4-40CA-AC68-A7B422A975C4}" destId="{BB3CAB9C-0FCF-4CCE-AE95-365DA95D5062}" srcOrd="1" destOrd="0" presId="urn:microsoft.com/office/officeart/2005/8/layout/list1"/>
    <dgm:cxn modelId="{57274368-443F-402E-B6AB-FC90F58CD393}" type="presOf" srcId="{7C969088-C79E-4486-A64A-160CE5EE82EE}" destId="{8422B362-A17D-4B05-8D1B-92771826E6DE}" srcOrd="1" destOrd="0" presId="urn:microsoft.com/office/officeart/2005/8/layout/list1"/>
    <dgm:cxn modelId="{4FD72AB9-B80B-4F7A-8648-0F70183BEFFF}" type="presOf" srcId="{212601BE-8CE4-40CA-AC68-A7B422A975C4}" destId="{FAB7C7F0-D22B-493C-AD78-943E93049023}" srcOrd="0" destOrd="0" presId="urn:microsoft.com/office/officeart/2005/8/layout/list1"/>
    <dgm:cxn modelId="{D84F94A0-6EC4-4E26-B604-F5F794587CCD}" type="presOf" srcId="{2FB8DCE2-ED0D-4185-A17F-42FBD246E7A6}" destId="{BFBF7068-606F-413C-B8B8-AB018C43FEDA}" srcOrd="0" destOrd="0" presId="urn:microsoft.com/office/officeart/2005/8/layout/list1"/>
    <dgm:cxn modelId="{CCE19A93-2591-4183-AC62-656F6CC700AD}" type="presParOf" srcId="{BFBF7068-606F-413C-B8B8-AB018C43FEDA}" destId="{6B8C3FF1-E36D-4FBF-83CE-0D199CD05DF6}" srcOrd="0" destOrd="0" presId="urn:microsoft.com/office/officeart/2005/8/layout/list1"/>
    <dgm:cxn modelId="{694BDEEA-F955-42EB-AC9D-530AC070E527}" type="presParOf" srcId="{6B8C3FF1-E36D-4FBF-83CE-0D199CD05DF6}" destId="{88819CE6-A0EB-4950-9514-CC04E3E2BB67}" srcOrd="0" destOrd="0" presId="urn:microsoft.com/office/officeart/2005/8/layout/list1"/>
    <dgm:cxn modelId="{9E488B47-0899-4AA0-B84E-AF669D0A5329}" type="presParOf" srcId="{6B8C3FF1-E36D-4FBF-83CE-0D199CD05DF6}" destId="{0F107D22-FE40-48C1-AD63-0B45136BA5C3}" srcOrd="1" destOrd="0" presId="urn:microsoft.com/office/officeart/2005/8/layout/list1"/>
    <dgm:cxn modelId="{355EB12F-27A3-4A0C-8852-A9BC250BD414}" type="presParOf" srcId="{BFBF7068-606F-413C-B8B8-AB018C43FEDA}" destId="{DA8D8DB1-8634-4056-B712-0BB364AD2B66}" srcOrd="1" destOrd="0" presId="urn:microsoft.com/office/officeart/2005/8/layout/list1"/>
    <dgm:cxn modelId="{D17807D4-5864-4CFD-AD1A-76089CB39C2D}" type="presParOf" srcId="{BFBF7068-606F-413C-B8B8-AB018C43FEDA}" destId="{13125820-3DAA-44A9-880A-1DDBB2B592D7}" srcOrd="2" destOrd="0" presId="urn:microsoft.com/office/officeart/2005/8/layout/list1"/>
    <dgm:cxn modelId="{4F874BB8-5A6D-4E35-BCA0-B0F4E09EFDF5}" type="presParOf" srcId="{BFBF7068-606F-413C-B8B8-AB018C43FEDA}" destId="{4ABCCBF0-043B-4FD0-B3B6-0F267F906C3E}" srcOrd="3" destOrd="0" presId="urn:microsoft.com/office/officeart/2005/8/layout/list1"/>
    <dgm:cxn modelId="{8C38E9EE-D0D8-404C-BB86-370575FF077A}" type="presParOf" srcId="{BFBF7068-606F-413C-B8B8-AB018C43FEDA}" destId="{488C8C1B-0C20-4079-97CB-9CF6EB937380}" srcOrd="4" destOrd="0" presId="urn:microsoft.com/office/officeart/2005/8/layout/list1"/>
    <dgm:cxn modelId="{1B6B9FAF-C041-45FB-BEC4-1C768BD62AF4}" type="presParOf" srcId="{488C8C1B-0C20-4079-97CB-9CF6EB937380}" destId="{FAB7C7F0-D22B-493C-AD78-943E93049023}" srcOrd="0" destOrd="0" presId="urn:microsoft.com/office/officeart/2005/8/layout/list1"/>
    <dgm:cxn modelId="{53B50AAD-8570-4CC8-A1DE-B2669E728F20}" type="presParOf" srcId="{488C8C1B-0C20-4079-97CB-9CF6EB937380}" destId="{BB3CAB9C-0FCF-4CCE-AE95-365DA95D5062}" srcOrd="1" destOrd="0" presId="urn:microsoft.com/office/officeart/2005/8/layout/list1"/>
    <dgm:cxn modelId="{56E3D927-E134-422B-B107-FA6FDE384A3F}" type="presParOf" srcId="{BFBF7068-606F-413C-B8B8-AB018C43FEDA}" destId="{9B62A5D6-3D21-48B9-8B3B-08CFB3037E42}" srcOrd="5" destOrd="0" presId="urn:microsoft.com/office/officeart/2005/8/layout/list1"/>
    <dgm:cxn modelId="{906B56FB-BCE6-4B35-9F1F-378D33A8DE38}" type="presParOf" srcId="{BFBF7068-606F-413C-B8B8-AB018C43FEDA}" destId="{4025A579-FD1E-4530-A154-E48C8E93F48D}" srcOrd="6" destOrd="0" presId="urn:microsoft.com/office/officeart/2005/8/layout/list1"/>
    <dgm:cxn modelId="{BCC6D1FB-9A90-4A26-907F-CF9EFB913BD2}" type="presParOf" srcId="{BFBF7068-606F-413C-B8B8-AB018C43FEDA}" destId="{94821F5F-EA89-44F7-BF57-3B4F36B87B86}" srcOrd="7" destOrd="0" presId="urn:microsoft.com/office/officeart/2005/8/layout/list1"/>
    <dgm:cxn modelId="{655EFEAB-588B-4B95-A472-0D72FB72AB77}" type="presParOf" srcId="{BFBF7068-606F-413C-B8B8-AB018C43FEDA}" destId="{B248303A-385A-483B-B007-29D00A3FA024}" srcOrd="8" destOrd="0" presId="urn:microsoft.com/office/officeart/2005/8/layout/list1"/>
    <dgm:cxn modelId="{6EC82675-570B-4EB7-AA4A-ADFB1167C797}" type="presParOf" srcId="{B248303A-385A-483B-B007-29D00A3FA024}" destId="{162B08D0-2EF6-4380-9995-F4C6CFFD3FC4}" srcOrd="0" destOrd="0" presId="urn:microsoft.com/office/officeart/2005/8/layout/list1"/>
    <dgm:cxn modelId="{D39025CC-2FE5-448D-B04A-7AF7246A7285}" type="presParOf" srcId="{B248303A-385A-483B-B007-29D00A3FA024}" destId="{8422B362-A17D-4B05-8D1B-92771826E6DE}" srcOrd="1" destOrd="0" presId="urn:microsoft.com/office/officeart/2005/8/layout/list1"/>
    <dgm:cxn modelId="{1909DF78-9295-4616-A7CE-F1E4BF37B112}" type="presParOf" srcId="{BFBF7068-606F-413C-B8B8-AB018C43FEDA}" destId="{03772E09-9CEF-4581-B6C7-59FC6A3ABA7A}" srcOrd="9" destOrd="0" presId="urn:microsoft.com/office/officeart/2005/8/layout/list1"/>
    <dgm:cxn modelId="{8D1CCDB1-2FCC-4C14-957E-42033CB5FDD5}" type="presParOf" srcId="{BFBF7068-606F-413C-B8B8-AB018C43FEDA}" destId="{2D485529-78C4-4172-B131-2CB9A2558709}" srcOrd="10" destOrd="0" presId="urn:microsoft.com/office/officeart/2005/8/layout/list1"/>
    <dgm:cxn modelId="{A2576BBB-AC7F-41D6-8B51-2E9E92230CB9}" type="presParOf" srcId="{BFBF7068-606F-413C-B8B8-AB018C43FEDA}" destId="{005C8C9D-E937-4F46-AC6A-F4383C117988}" srcOrd="11" destOrd="0" presId="urn:microsoft.com/office/officeart/2005/8/layout/list1"/>
    <dgm:cxn modelId="{5AF337DE-55E9-4806-8767-EBB04167ACA2}" type="presParOf" srcId="{BFBF7068-606F-413C-B8B8-AB018C43FEDA}" destId="{E6A3FCBB-395D-4870-BEAD-97014209CF69}" srcOrd="12" destOrd="0" presId="urn:microsoft.com/office/officeart/2005/8/layout/list1"/>
    <dgm:cxn modelId="{A9AD3E49-096B-493B-88E7-999E83CD05D8}" type="presParOf" srcId="{E6A3FCBB-395D-4870-BEAD-97014209CF69}" destId="{3CBA1F44-476F-43D5-8783-9035A4142AE9}" srcOrd="0" destOrd="0" presId="urn:microsoft.com/office/officeart/2005/8/layout/list1"/>
    <dgm:cxn modelId="{5223D342-0B9E-44F0-8DD6-F73846D0DAC1}" type="presParOf" srcId="{E6A3FCBB-395D-4870-BEAD-97014209CF69}" destId="{EB677141-3D49-4A7A-9E34-3B0C7D52238B}" srcOrd="1" destOrd="0" presId="urn:microsoft.com/office/officeart/2005/8/layout/list1"/>
    <dgm:cxn modelId="{4A47578A-02CA-4A9F-B32F-45AEB17EE87A}" type="presParOf" srcId="{BFBF7068-606F-413C-B8B8-AB018C43FEDA}" destId="{87092261-EFBF-480C-B9E3-47BD2FD4C282}" srcOrd="13" destOrd="0" presId="urn:microsoft.com/office/officeart/2005/8/layout/list1"/>
    <dgm:cxn modelId="{0DC36D3A-EE98-4246-8574-5C53651ECAE8}" type="presParOf" srcId="{BFBF7068-606F-413C-B8B8-AB018C43FEDA}" destId="{00FE6A92-9497-4DDA-8E78-7DF235E1C3F0}" srcOrd="14" destOrd="0" presId="urn:microsoft.com/office/officeart/2005/8/layout/list1"/>
    <dgm:cxn modelId="{8C2096CE-9BBF-4F26-BA23-73210471AB0C}" type="presParOf" srcId="{BFBF7068-606F-413C-B8B8-AB018C43FEDA}" destId="{92AF1166-4EA3-4303-A586-28F2B6AF6D1B}" srcOrd="15" destOrd="0" presId="urn:microsoft.com/office/officeart/2005/8/layout/list1"/>
    <dgm:cxn modelId="{9AAFB963-06A5-40FF-872D-491CAE2DAF12}" type="presParOf" srcId="{BFBF7068-606F-413C-B8B8-AB018C43FEDA}" destId="{2ABCDA72-D7C4-452C-8ACC-A66F72DA4DC6}" srcOrd="16" destOrd="0" presId="urn:microsoft.com/office/officeart/2005/8/layout/list1"/>
    <dgm:cxn modelId="{C32BA659-AA99-4A99-90A1-E321EAF77D38}" type="presParOf" srcId="{2ABCDA72-D7C4-452C-8ACC-A66F72DA4DC6}" destId="{45EFC80D-EA92-499C-A9A1-DC4722DF5478}" srcOrd="0" destOrd="0" presId="urn:microsoft.com/office/officeart/2005/8/layout/list1"/>
    <dgm:cxn modelId="{B001CCDB-99BA-4E91-8831-E6CD5B9E2886}" type="presParOf" srcId="{2ABCDA72-D7C4-452C-8ACC-A66F72DA4DC6}" destId="{58011AD8-4376-491C-BD60-0BC9EB408A86}" srcOrd="1" destOrd="0" presId="urn:microsoft.com/office/officeart/2005/8/layout/list1"/>
    <dgm:cxn modelId="{E5A382EF-A518-4F90-A1B6-4D9E02B5F2C4}" type="presParOf" srcId="{BFBF7068-606F-413C-B8B8-AB018C43FEDA}" destId="{5F5EE4C9-D240-46C4-AAEE-F8920C36D859}" srcOrd="17" destOrd="0" presId="urn:microsoft.com/office/officeart/2005/8/layout/list1"/>
    <dgm:cxn modelId="{AD1E301C-8B1A-4E20-A5E6-13E84D24BBC7}" type="presParOf" srcId="{BFBF7068-606F-413C-B8B8-AB018C43FEDA}" destId="{170EDA32-5950-4449-A022-BFFEAFD5DCAA}"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FE6A28-B0A5-4C40-AB3C-BB06CCFC8D29}"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tr-TR"/>
        </a:p>
      </dgm:t>
    </dgm:pt>
    <dgm:pt modelId="{7212CFE1-439D-41BD-AFAA-2BE7098ECAC3}">
      <dgm:prSet phldrT="[Metin]"/>
      <dgm:spPr/>
      <dgm:t>
        <a:bodyPr/>
        <a:lstStyle/>
        <a:p>
          <a:r>
            <a:rPr lang="tr-TR" dirty="0" smtClean="0"/>
            <a:t>ARKEOLOJİK KAZI-KURGAN</a:t>
          </a:r>
          <a:endParaRPr lang="tr-TR" dirty="0"/>
        </a:p>
      </dgm:t>
    </dgm:pt>
    <dgm:pt modelId="{717304B0-27F9-4196-9D93-5BE621371A9C}" type="parTrans" cxnId="{7362D45A-C898-445C-B3BA-A33C5CA7C194}">
      <dgm:prSet/>
      <dgm:spPr/>
      <dgm:t>
        <a:bodyPr/>
        <a:lstStyle/>
        <a:p>
          <a:endParaRPr lang="tr-TR"/>
        </a:p>
      </dgm:t>
    </dgm:pt>
    <dgm:pt modelId="{3B2B5FAB-3EE4-4C3D-9F87-8576D30C39F6}" type="sibTrans" cxnId="{7362D45A-C898-445C-B3BA-A33C5CA7C194}">
      <dgm:prSet/>
      <dgm:spPr/>
      <dgm:t>
        <a:bodyPr/>
        <a:lstStyle/>
        <a:p>
          <a:endParaRPr lang="tr-TR"/>
        </a:p>
      </dgm:t>
    </dgm:pt>
    <dgm:pt modelId="{ED66DE61-E7C6-4394-8181-49779CFAE752}">
      <dgm:prSet phldrT="[Metin]" custT="1"/>
      <dgm:spPr/>
      <dgm:t>
        <a:bodyPr/>
        <a:lstStyle/>
        <a:p>
          <a:r>
            <a:rPr lang="tr-TR" sz="2800" b="1" dirty="0" smtClean="0">
              <a:solidFill>
                <a:srgbClr val="FFFF00"/>
              </a:solidFill>
            </a:rPr>
            <a:t>ANAV KÜLTÜRÜ</a:t>
          </a:r>
          <a:r>
            <a:rPr lang="tr-TR" sz="2800" dirty="0" smtClean="0"/>
            <a:t>-AT-SERAMİK –EN ESKİ KÜLTÜR</a:t>
          </a:r>
          <a:endParaRPr lang="tr-TR" sz="2800" dirty="0"/>
        </a:p>
      </dgm:t>
    </dgm:pt>
    <dgm:pt modelId="{CFC20A8D-74E4-43B2-AB2B-30E94E4284A9}" type="parTrans" cxnId="{05BB67EA-2992-43B2-8F2C-333E7869B876}">
      <dgm:prSet/>
      <dgm:spPr/>
      <dgm:t>
        <a:bodyPr/>
        <a:lstStyle/>
        <a:p>
          <a:endParaRPr lang="tr-TR"/>
        </a:p>
      </dgm:t>
    </dgm:pt>
    <dgm:pt modelId="{FE845B70-6BDD-4910-AEA3-76424611984D}" type="sibTrans" cxnId="{05BB67EA-2992-43B2-8F2C-333E7869B876}">
      <dgm:prSet/>
      <dgm:spPr/>
      <dgm:t>
        <a:bodyPr/>
        <a:lstStyle/>
        <a:p>
          <a:endParaRPr lang="tr-TR"/>
        </a:p>
      </dgm:t>
    </dgm:pt>
    <dgm:pt modelId="{52E6DFD8-2FB9-4CD5-B2A7-25490599625C}">
      <dgm:prSet phldrT="[Metin]" custT="1"/>
      <dgm:spPr/>
      <dgm:t>
        <a:bodyPr/>
        <a:lstStyle/>
        <a:p>
          <a:r>
            <a:rPr lang="tr-TR" sz="2800" b="1" dirty="0" smtClean="0">
              <a:solidFill>
                <a:srgbClr val="FFFF00"/>
              </a:solidFill>
            </a:rPr>
            <a:t>AFANESYEVO KÜLTÜRÜ</a:t>
          </a:r>
          <a:r>
            <a:rPr lang="tr-TR" sz="2800" dirty="0" smtClean="0"/>
            <a:t>-EN ESKİ TÜRK-ÇAKMAK TAŞINDAN ARAÇ GEREÇLER</a:t>
          </a:r>
          <a:endParaRPr lang="tr-TR" sz="2800" dirty="0"/>
        </a:p>
      </dgm:t>
    </dgm:pt>
    <dgm:pt modelId="{850A5B1C-1D24-4005-852A-3BBC9F070615}" type="parTrans" cxnId="{9DD6DFFF-F158-4163-B0EB-F2DE346063D2}">
      <dgm:prSet/>
      <dgm:spPr/>
      <dgm:t>
        <a:bodyPr/>
        <a:lstStyle/>
        <a:p>
          <a:endParaRPr lang="tr-TR"/>
        </a:p>
      </dgm:t>
    </dgm:pt>
    <dgm:pt modelId="{C3B9A6DF-9430-4245-8A17-3F8AE208537B}" type="sibTrans" cxnId="{9DD6DFFF-F158-4163-B0EB-F2DE346063D2}">
      <dgm:prSet/>
      <dgm:spPr/>
      <dgm:t>
        <a:bodyPr/>
        <a:lstStyle/>
        <a:p>
          <a:endParaRPr lang="tr-TR"/>
        </a:p>
      </dgm:t>
    </dgm:pt>
    <dgm:pt modelId="{B633CD84-CCBD-4F8A-9ECA-89914F98227C}">
      <dgm:prSet phldrT="[Metin]" custT="1"/>
      <dgm:spPr/>
      <dgm:t>
        <a:bodyPr/>
        <a:lstStyle/>
        <a:p>
          <a:r>
            <a:rPr lang="tr-TR" sz="2800" b="1" dirty="0" smtClean="0">
              <a:solidFill>
                <a:srgbClr val="FFFF00"/>
              </a:solidFill>
            </a:rPr>
            <a:t>ANDRONOVA KÜLTÜRÜ</a:t>
          </a:r>
          <a:r>
            <a:rPr lang="tr-TR" sz="2800" dirty="0" smtClean="0"/>
            <a:t>-AFANESYEVONUN  GENİŞ ALANA YAYILMIŞ HALİ</a:t>
          </a:r>
        </a:p>
      </dgm:t>
    </dgm:pt>
    <dgm:pt modelId="{E8B5BEAB-7FBC-470E-88BD-49DCF3D38FEC}" type="parTrans" cxnId="{3DCACAD2-E5BC-4045-BB03-1A9627070CED}">
      <dgm:prSet/>
      <dgm:spPr/>
      <dgm:t>
        <a:bodyPr/>
        <a:lstStyle/>
        <a:p>
          <a:endParaRPr lang="tr-TR"/>
        </a:p>
      </dgm:t>
    </dgm:pt>
    <dgm:pt modelId="{5D19CCBF-F2D7-4914-B0BD-3C2ABF359D60}" type="sibTrans" cxnId="{3DCACAD2-E5BC-4045-BB03-1A9627070CED}">
      <dgm:prSet/>
      <dgm:spPr/>
      <dgm:t>
        <a:bodyPr/>
        <a:lstStyle/>
        <a:p>
          <a:endParaRPr lang="tr-TR"/>
        </a:p>
      </dgm:t>
    </dgm:pt>
    <dgm:pt modelId="{3901D0B5-16EB-4773-A764-63BCF9EF0481}">
      <dgm:prSet phldrT="[Metin]" custT="1"/>
      <dgm:spPr/>
      <dgm:t>
        <a:bodyPr/>
        <a:lstStyle/>
        <a:p>
          <a:r>
            <a:rPr lang="tr-TR" sz="2800" b="1" dirty="0" smtClean="0">
              <a:solidFill>
                <a:srgbClr val="FFFF00"/>
              </a:solidFill>
            </a:rPr>
            <a:t>KARASUK KÜLTÜRÜ</a:t>
          </a:r>
          <a:r>
            <a:rPr lang="tr-TR" sz="2800" dirty="0" smtClean="0"/>
            <a:t>-DEMİRCİLİK-İSKİTLER</a:t>
          </a:r>
        </a:p>
      </dgm:t>
    </dgm:pt>
    <dgm:pt modelId="{6B5B1250-CAF0-4B1C-BE3C-9009C0B48854}" type="parTrans" cxnId="{670CF12C-6280-4840-8BA9-2FFD7CD19E79}">
      <dgm:prSet/>
      <dgm:spPr/>
      <dgm:t>
        <a:bodyPr/>
        <a:lstStyle/>
        <a:p>
          <a:endParaRPr lang="tr-TR"/>
        </a:p>
      </dgm:t>
    </dgm:pt>
    <dgm:pt modelId="{7A86D047-F196-439F-84E5-16288838EEE5}" type="sibTrans" cxnId="{670CF12C-6280-4840-8BA9-2FFD7CD19E79}">
      <dgm:prSet/>
      <dgm:spPr/>
      <dgm:t>
        <a:bodyPr/>
        <a:lstStyle/>
        <a:p>
          <a:endParaRPr lang="tr-TR"/>
        </a:p>
      </dgm:t>
    </dgm:pt>
    <dgm:pt modelId="{229E7771-8C7E-4B9E-BB6A-41B9894770C6}">
      <dgm:prSet phldrT="[Metin]" custT="1"/>
      <dgm:spPr/>
      <dgm:t>
        <a:bodyPr/>
        <a:lstStyle/>
        <a:p>
          <a:r>
            <a:rPr lang="tr-TR" sz="2800" b="1" dirty="0" smtClean="0">
              <a:solidFill>
                <a:srgbClr val="FFFF00"/>
              </a:solidFill>
            </a:rPr>
            <a:t>TAGAR KÜLTÜRÜ</a:t>
          </a:r>
          <a:r>
            <a:rPr lang="tr-TR" sz="2800" dirty="0" smtClean="0"/>
            <a:t>-ALTAYLILAR-TUNÇTAN ARAÇ-GEREÇLER-OTAĞ ŞEKLİNDE AĞAÇ EVLER</a:t>
          </a:r>
        </a:p>
      </dgm:t>
    </dgm:pt>
    <dgm:pt modelId="{D37DF844-1C4E-4FC7-A63C-76FEC0AF8236}" type="parTrans" cxnId="{6D397FEB-9D9D-4E62-9AED-5DDEB4BAE3B3}">
      <dgm:prSet/>
      <dgm:spPr/>
      <dgm:t>
        <a:bodyPr/>
        <a:lstStyle/>
        <a:p>
          <a:endParaRPr lang="tr-TR"/>
        </a:p>
      </dgm:t>
    </dgm:pt>
    <dgm:pt modelId="{AC194674-BE53-4793-8920-89D39DDA27CF}" type="sibTrans" cxnId="{6D397FEB-9D9D-4E62-9AED-5DDEB4BAE3B3}">
      <dgm:prSet/>
      <dgm:spPr/>
      <dgm:t>
        <a:bodyPr/>
        <a:lstStyle/>
        <a:p>
          <a:endParaRPr lang="tr-TR"/>
        </a:p>
      </dgm:t>
    </dgm:pt>
    <dgm:pt modelId="{4895524C-3D76-44D2-B0F7-2686751C7E12}" type="pres">
      <dgm:prSet presAssocID="{A4FE6A28-B0A5-4C40-AB3C-BB06CCFC8D29}" presName="Name0" presStyleCnt="0">
        <dgm:presLayoutVars>
          <dgm:chPref val="1"/>
          <dgm:dir/>
          <dgm:animOne val="branch"/>
          <dgm:animLvl val="lvl"/>
          <dgm:resizeHandles val="exact"/>
        </dgm:presLayoutVars>
      </dgm:prSet>
      <dgm:spPr/>
      <dgm:t>
        <a:bodyPr/>
        <a:lstStyle/>
        <a:p>
          <a:endParaRPr lang="tr-TR"/>
        </a:p>
      </dgm:t>
    </dgm:pt>
    <dgm:pt modelId="{165BDCB8-F368-4EC9-A97A-3081F3881FD8}" type="pres">
      <dgm:prSet presAssocID="{7212CFE1-439D-41BD-AFAA-2BE7098ECAC3}" presName="root1" presStyleCnt="0"/>
      <dgm:spPr/>
    </dgm:pt>
    <dgm:pt modelId="{8458AFA5-C1E2-4A0E-9525-3816B5037124}" type="pres">
      <dgm:prSet presAssocID="{7212CFE1-439D-41BD-AFAA-2BE7098ECAC3}" presName="LevelOneTextNode" presStyleLbl="node0" presStyleIdx="0" presStyleCnt="1">
        <dgm:presLayoutVars>
          <dgm:chPref val="3"/>
        </dgm:presLayoutVars>
      </dgm:prSet>
      <dgm:spPr/>
      <dgm:t>
        <a:bodyPr/>
        <a:lstStyle/>
        <a:p>
          <a:endParaRPr lang="tr-TR"/>
        </a:p>
      </dgm:t>
    </dgm:pt>
    <dgm:pt modelId="{13B21979-AD85-43FF-A2E8-A7CAB0F23579}" type="pres">
      <dgm:prSet presAssocID="{7212CFE1-439D-41BD-AFAA-2BE7098ECAC3}" presName="level2hierChild" presStyleCnt="0"/>
      <dgm:spPr/>
    </dgm:pt>
    <dgm:pt modelId="{51CBC244-C61B-4C1F-8119-4D8774A02A8F}" type="pres">
      <dgm:prSet presAssocID="{CFC20A8D-74E4-43B2-AB2B-30E94E4284A9}" presName="conn2-1" presStyleLbl="parChTrans1D2" presStyleIdx="0" presStyleCnt="5"/>
      <dgm:spPr/>
      <dgm:t>
        <a:bodyPr/>
        <a:lstStyle/>
        <a:p>
          <a:endParaRPr lang="tr-TR"/>
        </a:p>
      </dgm:t>
    </dgm:pt>
    <dgm:pt modelId="{F63E9AB6-CEF7-436C-91FA-43EF155E19C0}" type="pres">
      <dgm:prSet presAssocID="{CFC20A8D-74E4-43B2-AB2B-30E94E4284A9}" presName="connTx" presStyleLbl="parChTrans1D2" presStyleIdx="0" presStyleCnt="5"/>
      <dgm:spPr/>
      <dgm:t>
        <a:bodyPr/>
        <a:lstStyle/>
        <a:p>
          <a:endParaRPr lang="tr-TR"/>
        </a:p>
      </dgm:t>
    </dgm:pt>
    <dgm:pt modelId="{9493AFF7-45AD-4FB3-B96A-B7B73E1C8386}" type="pres">
      <dgm:prSet presAssocID="{ED66DE61-E7C6-4394-8181-49779CFAE752}" presName="root2" presStyleCnt="0"/>
      <dgm:spPr/>
    </dgm:pt>
    <dgm:pt modelId="{171074A8-1E79-49E3-912C-F925B373595A}" type="pres">
      <dgm:prSet presAssocID="{ED66DE61-E7C6-4394-8181-49779CFAE752}" presName="LevelTwoTextNode" presStyleLbl="node2" presStyleIdx="0" presStyleCnt="5" custScaleX="232836">
        <dgm:presLayoutVars>
          <dgm:chPref val="3"/>
        </dgm:presLayoutVars>
      </dgm:prSet>
      <dgm:spPr/>
      <dgm:t>
        <a:bodyPr/>
        <a:lstStyle/>
        <a:p>
          <a:endParaRPr lang="tr-TR"/>
        </a:p>
      </dgm:t>
    </dgm:pt>
    <dgm:pt modelId="{A4301333-C767-41A2-8BC4-6AECFE8BB075}" type="pres">
      <dgm:prSet presAssocID="{ED66DE61-E7C6-4394-8181-49779CFAE752}" presName="level3hierChild" presStyleCnt="0"/>
      <dgm:spPr/>
    </dgm:pt>
    <dgm:pt modelId="{E4E8769B-FCFC-4431-914E-DC12B035680C}" type="pres">
      <dgm:prSet presAssocID="{850A5B1C-1D24-4005-852A-3BBC9F070615}" presName="conn2-1" presStyleLbl="parChTrans1D2" presStyleIdx="1" presStyleCnt="5"/>
      <dgm:spPr/>
      <dgm:t>
        <a:bodyPr/>
        <a:lstStyle/>
        <a:p>
          <a:endParaRPr lang="tr-TR"/>
        </a:p>
      </dgm:t>
    </dgm:pt>
    <dgm:pt modelId="{A879B5EE-3B02-4E03-AD66-4EDAB2C80198}" type="pres">
      <dgm:prSet presAssocID="{850A5B1C-1D24-4005-852A-3BBC9F070615}" presName="connTx" presStyleLbl="parChTrans1D2" presStyleIdx="1" presStyleCnt="5"/>
      <dgm:spPr/>
      <dgm:t>
        <a:bodyPr/>
        <a:lstStyle/>
        <a:p>
          <a:endParaRPr lang="tr-TR"/>
        </a:p>
      </dgm:t>
    </dgm:pt>
    <dgm:pt modelId="{2D18EC64-1B0B-4E32-BEEE-95BC8687D05A}" type="pres">
      <dgm:prSet presAssocID="{52E6DFD8-2FB9-4CD5-B2A7-25490599625C}" presName="root2" presStyleCnt="0"/>
      <dgm:spPr/>
    </dgm:pt>
    <dgm:pt modelId="{58D59C5B-E770-42A8-8F21-FD9919801381}" type="pres">
      <dgm:prSet presAssocID="{52E6DFD8-2FB9-4CD5-B2A7-25490599625C}" presName="LevelTwoTextNode" presStyleLbl="node2" presStyleIdx="1" presStyleCnt="5" custScaleX="219421">
        <dgm:presLayoutVars>
          <dgm:chPref val="3"/>
        </dgm:presLayoutVars>
      </dgm:prSet>
      <dgm:spPr/>
      <dgm:t>
        <a:bodyPr/>
        <a:lstStyle/>
        <a:p>
          <a:endParaRPr lang="tr-TR"/>
        </a:p>
      </dgm:t>
    </dgm:pt>
    <dgm:pt modelId="{4ACF605C-3DEF-4302-AF1E-BEA7392E5735}" type="pres">
      <dgm:prSet presAssocID="{52E6DFD8-2FB9-4CD5-B2A7-25490599625C}" presName="level3hierChild" presStyleCnt="0"/>
      <dgm:spPr/>
    </dgm:pt>
    <dgm:pt modelId="{1DC1D5F3-6A11-4C4E-9614-1ACC8109E491}" type="pres">
      <dgm:prSet presAssocID="{E8B5BEAB-7FBC-470E-88BD-49DCF3D38FEC}" presName="conn2-1" presStyleLbl="parChTrans1D2" presStyleIdx="2" presStyleCnt="5"/>
      <dgm:spPr/>
      <dgm:t>
        <a:bodyPr/>
        <a:lstStyle/>
        <a:p>
          <a:endParaRPr lang="tr-TR"/>
        </a:p>
      </dgm:t>
    </dgm:pt>
    <dgm:pt modelId="{40D738BE-E132-47D7-B5E9-DABD3D9483AD}" type="pres">
      <dgm:prSet presAssocID="{E8B5BEAB-7FBC-470E-88BD-49DCF3D38FEC}" presName="connTx" presStyleLbl="parChTrans1D2" presStyleIdx="2" presStyleCnt="5"/>
      <dgm:spPr/>
      <dgm:t>
        <a:bodyPr/>
        <a:lstStyle/>
        <a:p>
          <a:endParaRPr lang="tr-TR"/>
        </a:p>
      </dgm:t>
    </dgm:pt>
    <dgm:pt modelId="{1A82CEA8-AC7B-4064-92A1-A864E75CE795}" type="pres">
      <dgm:prSet presAssocID="{B633CD84-CCBD-4F8A-9ECA-89914F98227C}" presName="root2" presStyleCnt="0"/>
      <dgm:spPr/>
    </dgm:pt>
    <dgm:pt modelId="{C8CD9A53-0918-4821-BCD5-985B18C65D97}" type="pres">
      <dgm:prSet presAssocID="{B633CD84-CCBD-4F8A-9ECA-89914F98227C}" presName="LevelTwoTextNode" presStyleLbl="node2" presStyleIdx="2" presStyleCnt="5" custScaleX="249349">
        <dgm:presLayoutVars>
          <dgm:chPref val="3"/>
        </dgm:presLayoutVars>
      </dgm:prSet>
      <dgm:spPr/>
      <dgm:t>
        <a:bodyPr/>
        <a:lstStyle/>
        <a:p>
          <a:endParaRPr lang="tr-TR"/>
        </a:p>
      </dgm:t>
    </dgm:pt>
    <dgm:pt modelId="{9AE217BC-DF59-487C-B250-25A2C1D43164}" type="pres">
      <dgm:prSet presAssocID="{B633CD84-CCBD-4F8A-9ECA-89914F98227C}" presName="level3hierChild" presStyleCnt="0"/>
      <dgm:spPr/>
    </dgm:pt>
    <dgm:pt modelId="{A487F539-625E-43A8-BDCA-BB2EC34EA6D6}" type="pres">
      <dgm:prSet presAssocID="{6B5B1250-CAF0-4B1C-BE3C-9009C0B48854}" presName="conn2-1" presStyleLbl="parChTrans1D2" presStyleIdx="3" presStyleCnt="5"/>
      <dgm:spPr/>
      <dgm:t>
        <a:bodyPr/>
        <a:lstStyle/>
        <a:p>
          <a:endParaRPr lang="tr-TR"/>
        </a:p>
      </dgm:t>
    </dgm:pt>
    <dgm:pt modelId="{B7DC597D-2FED-4D3A-A944-321AA9062055}" type="pres">
      <dgm:prSet presAssocID="{6B5B1250-CAF0-4B1C-BE3C-9009C0B48854}" presName="connTx" presStyleLbl="parChTrans1D2" presStyleIdx="3" presStyleCnt="5"/>
      <dgm:spPr/>
      <dgm:t>
        <a:bodyPr/>
        <a:lstStyle/>
        <a:p>
          <a:endParaRPr lang="tr-TR"/>
        </a:p>
      </dgm:t>
    </dgm:pt>
    <dgm:pt modelId="{C180B899-26FA-406D-ACD8-76B2C368722B}" type="pres">
      <dgm:prSet presAssocID="{3901D0B5-16EB-4773-A764-63BCF9EF0481}" presName="root2" presStyleCnt="0"/>
      <dgm:spPr/>
    </dgm:pt>
    <dgm:pt modelId="{BF27752D-383E-4463-ABAC-9413A1643765}" type="pres">
      <dgm:prSet presAssocID="{3901D0B5-16EB-4773-A764-63BCF9EF0481}" presName="LevelTwoTextNode" presStyleLbl="node2" presStyleIdx="3" presStyleCnt="5" custScaleX="220406">
        <dgm:presLayoutVars>
          <dgm:chPref val="3"/>
        </dgm:presLayoutVars>
      </dgm:prSet>
      <dgm:spPr/>
      <dgm:t>
        <a:bodyPr/>
        <a:lstStyle/>
        <a:p>
          <a:endParaRPr lang="tr-TR"/>
        </a:p>
      </dgm:t>
    </dgm:pt>
    <dgm:pt modelId="{DB3DB780-DEEE-48D3-875C-5825424D13C6}" type="pres">
      <dgm:prSet presAssocID="{3901D0B5-16EB-4773-A764-63BCF9EF0481}" presName="level3hierChild" presStyleCnt="0"/>
      <dgm:spPr/>
    </dgm:pt>
    <dgm:pt modelId="{C16B8047-EBA2-40E6-8718-478FD39B2E4B}" type="pres">
      <dgm:prSet presAssocID="{D37DF844-1C4E-4FC7-A63C-76FEC0AF8236}" presName="conn2-1" presStyleLbl="parChTrans1D2" presStyleIdx="4" presStyleCnt="5"/>
      <dgm:spPr/>
      <dgm:t>
        <a:bodyPr/>
        <a:lstStyle/>
        <a:p>
          <a:endParaRPr lang="tr-TR"/>
        </a:p>
      </dgm:t>
    </dgm:pt>
    <dgm:pt modelId="{95E6ED09-54A4-4446-8984-6C5809E0BFFE}" type="pres">
      <dgm:prSet presAssocID="{D37DF844-1C4E-4FC7-A63C-76FEC0AF8236}" presName="connTx" presStyleLbl="parChTrans1D2" presStyleIdx="4" presStyleCnt="5"/>
      <dgm:spPr/>
      <dgm:t>
        <a:bodyPr/>
        <a:lstStyle/>
        <a:p>
          <a:endParaRPr lang="tr-TR"/>
        </a:p>
      </dgm:t>
    </dgm:pt>
    <dgm:pt modelId="{D37DA5CC-3589-4837-BB34-65EB41D6518B}" type="pres">
      <dgm:prSet presAssocID="{229E7771-8C7E-4B9E-BB6A-41B9894770C6}" presName="root2" presStyleCnt="0"/>
      <dgm:spPr/>
    </dgm:pt>
    <dgm:pt modelId="{62D50FAA-E103-4A5D-A4A8-7AA5E1F653C9}" type="pres">
      <dgm:prSet presAssocID="{229E7771-8C7E-4B9E-BB6A-41B9894770C6}" presName="LevelTwoTextNode" presStyleLbl="node2" presStyleIdx="4" presStyleCnt="5" custScaleX="246941">
        <dgm:presLayoutVars>
          <dgm:chPref val="3"/>
        </dgm:presLayoutVars>
      </dgm:prSet>
      <dgm:spPr/>
      <dgm:t>
        <a:bodyPr/>
        <a:lstStyle/>
        <a:p>
          <a:endParaRPr lang="tr-TR"/>
        </a:p>
      </dgm:t>
    </dgm:pt>
    <dgm:pt modelId="{5966B5C5-2DC7-4688-BF76-AF830CC8693D}" type="pres">
      <dgm:prSet presAssocID="{229E7771-8C7E-4B9E-BB6A-41B9894770C6}" presName="level3hierChild" presStyleCnt="0"/>
      <dgm:spPr/>
    </dgm:pt>
  </dgm:ptLst>
  <dgm:cxnLst>
    <dgm:cxn modelId="{CECCE543-D61D-4D45-AD71-6F9502D1C498}" type="presOf" srcId="{B633CD84-CCBD-4F8A-9ECA-89914F98227C}" destId="{C8CD9A53-0918-4821-BCD5-985B18C65D97}" srcOrd="0" destOrd="0" presId="urn:microsoft.com/office/officeart/2008/layout/HorizontalMultiLevelHierarchy"/>
    <dgm:cxn modelId="{7362D45A-C898-445C-B3BA-A33C5CA7C194}" srcId="{A4FE6A28-B0A5-4C40-AB3C-BB06CCFC8D29}" destId="{7212CFE1-439D-41BD-AFAA-2BE7098ECAC3}" srcOrd="0" destOrd="0" parTransId="{717304B0-27F9-4196-9D93-5BE621371A9C}" sibTransId="{3B2B5FAB-3EE4-4C3D-9F87-8576D30C39F6}"/>
    <dgm:cxn modelId="{557D2F0E-1748-4832-811B-FCFCE98DD6A1}" type="presOf" srcId="{6B5B1250-CAF0-4B1C-BE3C-9009C0B48854}" destId="{B7DC597D-2FED-4D3A-A944-321AA9062055}" srcOrd="1" destOrd="0" presId="urn:microsoft.com/office/officeart/2008/layout/HorizontalMultiLevelHierarchy"/>
    <dgm:cxn modelId="{2FFF3C78-0E6B-45BB-A735-1EA56E2F0E96}" type="presOf" srcId="{850A5B1C-1D24-4005-852A-3BBC9F070615}" destId="{A879B5EE-3B02-4E03-AD66-4EDAB2C80198}" srcOrd="1" destOrd="0" presId="urn:microsoft.com/office/officeart/2008/layout/HorizontalMultiLevelHierarchy"/>
    <dgm:cxn modelId="{002DF6D4-374D-4617-9041-3490BEF57C8B}" type="presOf" srcId="{7212CFE1-439D-41BD-AFAA-2BE7098ECAC3}" destId="{8458AFA5-C1E2-4A0E-9525-3816B5037124}" srcOrd="0" destOrd="0" presId="urn:microsoft.com/office/officeart/2008/layout/HorizontalMultiLevelHierarchy"/>
    <dgm:cxn modelId="{6D397FEB-9D9D-4E62-9AED-5DDEB4BAE3B3}" srcId="{7212CFE1-439D-41BD-AFAA-2BE7098ECAC3}" destId="{229E7771-8C7E-4B9E-BB6A-41B9894770C6}" srcOrd="4" destOrd="0" parTransId="{D37DF844-1C4E-4FC7-A63C-76FEC0AF8236}" sibTransId="{AC194674-BE53-4793-8920-89D39DDA27CF}"/>
    <dgm:cxn modelId="{96A66C44-B7CE-49E9-818B-382C27B929FB}" type="presOf" srcId="{A4FE6A28-B0A5-4C40-AB3C-BB06CCFC8D29}" destId="{4895524C-3D76-44D2-B0F7-2686751C7E12}" srcOrd="0" destOrd="0" presId="urn:microsoft.com/office/officeart/2008/layout/HorizontalMultiLevelHierarchy"/>
    <dgm:cxn modelId="{5D144DCC-9073-4B4D-9CFA-25B698773C31}" type="presOf" srcId="{E8B5BEAB-7FBC-470E-88BD-49DCF3D38FEC}" destId="{40D738BE-E132-47D7-B5E9-DABD3D9483AD}" srcOrd="1" destOrd="0" presId="urn:microsoft.com/office/officeart/2008/layout/HorizontalMultiLevelHierarchy"/>
    <dgm:cxn modelId="{DDDD12E2-85AE-44E8-80C5-42C8CE263735}" type="presOf" srcId="{6B5B1250-CAF0-4B1C-BE3C-9009C0B48854}" destId="{A487F539-625E-43A8-BDCA-BB2EC34EA6D6}" srcOrd="0" destOrd="0" presId="urn:microsoft.com/office/officeart/2008/layout/HorizontalMultiLevelHierarchy"/>
    <dgm:cxn modelId="{7B5F226B-8F69-4C80-8D90-99B0FBC0A7E7}" type="presOf" srcId="{D37DF844-1C4E-4FC7-A63C-76FEC0AF8236}" destId="{95E6ED09-54A4-4446-8984-6C5809E0BFFE}" srcOrd="1" destOrd="0" presId="urn:microsoft.com/office/officeart/2008/layout/HorizontalMultiLevelHierarchy"/>
    <dgm:cxn modelId="{CDF4F16F-E8B3-41E1-86D9-18E4AD0CCB2D}" type="presOf" srcId="{3901D0B5-16EB-4773-A764-63BCF9EF0481}" destId="{BF27752D-383E-4463-ABAC-9413A1643765}" srcOrd="0" destOrd="0" presId="urn:microsoft.com/office/officeart/2008/layout/HorizontalMultiLevelHierarchy"/>
    <dgm:cxn modelId="{43968F13-313E-4482-851A-6F15286A092D}" type="presOf" srcId="{ED66DE61-E7C6-4394-8181-49779CFAE752}" destId="{171074A8-1E79-49E3-912C-F925B373595A}" srcOrd="0" destOrd="0" presId="urn:microsoft.com/office/officeart/2008/layout/HorizontalMultiLevelHierarchy"/>
    <dgm:cxn modelId="{6CB2F6FB-91F6-421F-8BFC-B66D400D359A}" type="presOf" srcId="{52E6DFD8-2FB9-4CD5-B2A7-25490599625C}" destId="{58D59C5B-E770-42A8-8F21-FD9919801381}" srcOrd="0" destOrd="0" presId="urn:microsoft.com/office/officeart/2008/layout/HorizontalMultiLevelHierarchy"/>
    <dgm:cxn modelId="{83FEFC8A-CB75-41E3-B7EC-7B34143E2E25}" type="presOf" srcId="{D37DF844-1C4E-4FC7-A63C-76FEC0AF8236}" destId="{C16B8047-EBA2-40E6-8718-478FD39B2E4B}" srcOrd="0" destOrd="0" presId="urn:microsoft.com/office/officeart/2008/layout/HorizontalMultiLevelHierarchy"/>
    <dgm:cxn modelId="{EE2E2203-35B9-44FC-8D0A-E93286395A7D}" type="presOf" srcId="{CFC20A8D-74E4-43B2-AB2B-30E94E4284A9}" destId="{51CBC244-C61B-4C1F-8119-4D8774A02A8F}" srcOrd="0" destOrd="0" presId="urn:microsoft.com/office/officeart/2008/layout/HorizontalMultiLevelHierarchy"/>
    <dgm:cxn modelId="{05BB67EA-2992-43B2-8F2C-333E7869B876}" srcId="{7212CFE1-439D-41BD-AFAA-2BE7098ECAC3}" destId="{ED66DE61-E7C6-4394-8181-49779CFAE752}" srcOrd="0" destOrd="0" parTransId="{CFC20A8D-74E4-43B2-AB2B-30E94E4284A9}" sibTransId="{FE845B70-6BDD-4910-AEA3-76424611984D}"/>
    <dgm:cxn modelId="{3DCACAD2-E5BC-4045-BB03-1A9627070CED}" srcId="{7212CFE1-439D-41BD-AFAA-2BE7098ECAC3}" destId="{B633CD84-CCBD-4F8A-9ECA-89914F98227C}" srcOrd="2" destOrd="0" parTransId="{E8B5BEAB-7FBC-470E-88BD-49DCF3D38FEC}" sibTransId="{5D19CCBF-F2D7-4914-B0BD-3C2ABF359D60}"/>
    <dgm:cxn modelId="{EB1E11F6-BFE8-425A-AD70-375122C893EF}" type="presOf" srcId="{850A5B1C-1D24-4005-852A-3BBC9F070615}" destId="{E4E8769B-FCFC-4431-914E-DC12B035680C}" srcOrd="0" destOrd="0" presId="urn:microsoft.com/office/officeart/2008/layout/HorizontalMultiLevelHierarchy"/>
    <dgm:cxn modelId="{AF847003-F560-4D5E-A011-4D8D988C7325}" type="presOf" srcId="{CFC20A8D-74E4-43B2-AB2B-30E94E4284A9}" destId="{F63E9AB6-CEF7-436C-91FA-43EF155E19C0}" srcOrd="1" destOrd="0" presId="urn:microsoft.com/office/officeart/2008/layout/HorizontalMultiLevelHierarchy"/>
    <dgm:cxn modelId="{F29E670D-1BA8-4FB1-B1E9-75BF02F30693}" type="presOf" srcId="{229E7771-8C7E-4B9E-BB6A-41B9894770C6}" destId="{62D50FAA-E103-4A5D-A4A8-7AA5E1F653C9}" srcOrd="0" destOrd="0" presId="urn:microsoft.com/office/officeart/2008/layout/HorizontalMultiLevelHierarchy"/>
    <dgm:cxn modelId="{670CF12C-6280-4840-8BA9-2FFD7CD19E79}" srcId="{7212CFE1-439D-41BD-AFAA-2BE7098ECAC3}" destId="{3901D0B5-16EB-4773-A764-63BCF9EF0481}" srcOrd="3" destOrd="0" parTransId="{6B5B1250-CAF0-4B1C-BE3C-9009C0B48854}" sibTransId="{7A86D047-F196-439F-84E5-16288838EEE5}"/>
    <dgm:cxn modelId="{130C9406-0C8D-45FF-B2D3-440862CFE6CF}" type="presOf" srcId="{E8B5BEAB-7FBC-470E-88BD-49DCF3D38FEC}" destId="{1DC1D5F3-6A11-4C4E-9614-1ACC8109E491}" srcOrd="0" destOrd="0" presId="urn:microsoft.com/office/officeart/2008/layout/HorizontalMultiLevelHierarchy"/>
    <dgm:cxn modelId="{9DD6DFFF-F158-4163-B0EB-F2DE346063D2}" srcId="{7212CFE1-439D-41BD-AFAA-2BE7098ECAC3}" destId="{52E6DFD8-2FB9-4CD5-B2A7-25490599625C}" srcOrd="1" destOrd="0" parTransId="{850A5B1C-1D24-4005-852A-3BBC9F070615}" sibTransId="{C3B9A6DF-9430-4245-8A17-3F8AE208537B}"/>
    <dgm:cxn modelId="{6D266A68-475E-41A8-AB86-AF1CA2BBDCAD}" type="presParOf" srcId="{4895524C-3D76-44D2-B0F7-2686751C7E12}" destId="{165BDCB8-F368-4EC9-A97A-3081F3881FD8}" srcOrd="0" destOrd="0" presId="urn:microsoft.com/office/officeart/2008/layout/HorizontalMultiLevelHierarchy"/>
    <dgm:cxn modelId="{473BEBDC-F93A-4A55-AB4F-A716991695E1}" type="presParOf" srcId="{165BDCB8-F368-4EC9-A97A-3081F3881FD8}" destId="{8458AFA5-C1E2-4A0E-9525-3816B5037124}" srcOrd="0" destOrd="0" presId="urn:microsoft.com/office/officeart/2008/layout/HorizontalMultiLevelHierarchy"/>
    <dgm:cxn modelId="{38CB541A-C412-4109-9BA5-1371E57A7B2B}" type="presParOf" srcId="{165BDCB8-F368-4EC9-A97A-3081F3881FD8}" destId="{13B21979-AD85-43FF-A2E8-A7CAB0F23579}" srcOrd="1" destOrd="0" presId="urn:microsoft.com/office/officeart/2008/layout/HorizontalMultiLevelHierarchy"/>
    <dgm:cxn modelId="{3E26A1D4-4AFD-4A67-BA98-C60A0F502382}" type="presParOf" srcId="{13B21979-AD85-43FF-A2E8-A7CAB0F23579}" destId="{51CBC244-C61B-4C1F-8119-4D8774A02A8F}" srcOrd="0" destOrd="0" presId="urn:microsoft.com/office/officeart/2008/layout/HorizontalMultiLevelHierarchy"/>
    <dgm:cxn modelId="{F34A4054-E426-4BA4-AEA6-94F13237B505}" type="presParOf" srcId="{51CBC244-C61B-4C1F-8119-4D8774A02A8F}" destId="{F63E9AB6-CEF7-436C-91FA-43EF155E19C0}" srcOrd="0" destOrd="0" presId="urn:microsoft.com/office/officeart/2008/layout/HorizontalMultiLevelHierarchy"/>
    <dgm:cxn modelId="{D1E11930-5222-4CBD-A2F0-37D0FA40838B}" type="presParOf" srcId="{13B21979-AD85-43FF-A2E8-A7CAB0F23579}" destId="{9493AFF7-45AD-4FB3-B96A-B7B73E1C8386}" srcOrd="1" destOrd="0" presId="urn:microsoft.com/office/officeart/2008/layout/HorizontalMultiLevelHierarchy"/>
    <dgm:cxn modelId="{01E87988-8152-461F-AAEA-FF69C17E3889}" type="presParOf" srcId="{9493AFF7-45AD-4FB3-B96A-B7B73E1C8386}" destId="{171074A8-1E79-49E3-912C-F925B373595A}" srcOrd="0" destOrd="0" presId="urn:microsoft.com/office/officeart/2008/layout/HorizontalMultiLevelHierarchy"/>
    <dgm:cxn modelId="{74D59292-4C06-40C9-A1A3-C35A28E94F7C}" type="presParOf" srcId="{9493AFF7-45AD-4FB3-B96A-B7B73E1C8386}" destId="{A4301333-C767-41A2-8BC4-6AECFE8BB075}" srcOrd="1" destOrd="0" presId="urn:microsoft.com/office/officeart/2008/layout/HorizontalMultiLevelHierarchy"/>
    <dgm:cxn modelId="{F669C3E9-9E00-4D7A-A1C4-567FB13D3AB1}" type="presParOf" srcId="{13B21979-AD85-43FF-A2E8-A7CAB0F23579}" destId="{E4E8769B-FCFC-4431-914E-DC12B035680C}" srcOrd="2" destOrd="0" presId="urn:microsoft.com/office/officeart/2008/layout/HorizontalMultiLevelHierarchy"/>
    <dgm:cxn modelId="{5251106F-CC66-4A94-89BA-6DC306CE9A3D}" type="presParOf" srcId="{E4E8769B-FCFC-4431-914E-DC12B035680C}" destId="{A879B5EE-3B02-4E03-AD66-4EDAB2C80198}" srcOrd="0" destOrd="0" presId="urn:microsoft.com/office/officeart/2008/layout/HorizontalMultiLevelHierarchy"/>
    <dgm:cxn modelId="{F41F4C32-42D2-4C48-8DF7-DA612AFF11E6}" type="presParOf" srcId="{13B21979-AD85-43FF-A2E8-A7CAB0F23579}" destId="{2D18EC64-1B0B-4E32-BEEE-95BC8687D05A}" srcOrd="3" destOrd="0" presId="urn:microsoft.com/office/officeart/2008/layout/HorizontalMultiLevelHierarchy"/>
    <dgm:cxn modelId="{9F2AD22E-05D7-4675-BB8D-EFD7CBFB3419}" type="presParOf" srcId="{2D18EC64-1B0B-4E32-BEEE-95BC8687D05A}" destId="{58D59C5B-E770-42A8-8F21-FD9919801381}" srcOrd="0" destOrd="0" presId="urn:microsoft.com/office/officeart/2008/layout/HorizontalMultiLevelHierarchy"/>
    <dgm:cxn modelId="{6C19AD07-7F5B-49C4-9E59-D5EF787EF989}" type="presParOf" srcId="{2D18EC64-1B0B-4E32-BEEE-95BC8687D05A}" destId="{4ACF605C-3DEF-4302-AF1E-BEA7392E5735}" srcOrd="1" destOrd="0" presId="urn:microsoft.com/office/officeart/2008/layout/HorizontalMultiLevelHierarchy"/>
    <dgm:cxn modelId="{D41B8A64-D07C-431D-BF27-DAEBBEC2EF3B}" type="presParOf" srcId="{13B21979-AD85-43FF-A2E8-A7CAB0F23579}" destId="{1DC1D5F3-6A11-4C4E-9614-1ACC8109E491}" srcOrd="4" destOrd="0" presId="urn:microsoft.com/office/officeart/2008/layout/HorizontalMultiLevelHierarchy"/>
    <dgm:cxn modelId="{A530E9E0-7807-4CC6-8894-F812804E21C5}" type="presParOf" srcId="{1DC1D5F3-6A11-4C4E-9614-1ACC8109E491}" destId="{40D738BE-E132-47D7-B5E9-DABD3D9483AD}" srcOrd="0" destOrd="0" presId="urn:microsoft.com/office/officeart/2008/layout/HorizontalMultiLevelHierarchy"/>
    <dgm:cxn modelId="{7F51F763-C8FD-465F-BE7C-1B9EFC471289}" type="presParOf" srcId="{13B21979-AD85-43FF-A2E8-A7CAB0F23579}" destId="{1A82CEA8-AC7B-4064-92A1-A864E75CE795}" srcOrd="5" destOrd="0" presId="urn:microsoft.com/office/officeart/2008/layout/HorizontalMultiLevelHierarchy"/>
    <dgm:cxn modelId="{0E0751FD-D0B6-4757-AE25-A2FE8F0D090F}" type="presParOf" srcId="{1A82CEA8-AC7B-4064-92A1-A864E75CE795}" destId="{C8CD9A53-0918-4821-BCD5-985B18C65D97}" srcOrd="0" destOrd="0" presId="urn:microsoft.com/office/officeart/2008/layout/HorizontalMultiLevelHierarchy"/>
    <dgm:cxn modelId="{10188F84-51A8-4AF3-AF1E-5A0538B24A81}" type="presParOf" srcId="{1A82CEA8-AC7B-4064-92A1-A864E75CE795}" destId="{9AE217BC-DF59-487C-B250-25A2C1D43164}" srcOrd="1" destOrd="0" presId="urn:microsoft.com/office/officeart/2008/layout/HorizontalMultiLevelHierarchy"/>
    <dgm:cxn modelId="{B2954DC6-CB42-475E-AC10-EADD04510773}" type="presParOf" srcId="{13B21979-AD85-43FF-A2E8-A7CAB0F23579}" destId="{A487F539-625E-43A8-BDCA-BB2EC34EA6D6}" srcOrd="6" destOrd="0" presId="urn:microsoft.com/office/officeart/2008/layout/HorizontalMultiLevelHierarchy"/>
    <dgm:cxn modelId="{ACE1161F-3C8E-4347-BA96-1148461801F9}" type="presParOf" srcId="{A487F539-625E-43A8-BDCA-BB2EC34EA6D6}" destId="{B7DC597D-2FED-4D3A-A944-321AA9062055}" srcOrd="0" destOrd="0" presId="urn:microsoft.com/office/officeart/2008/layout/HorizontalMultiLevelHierarchy"/>
    <dgm:cxn modelId="{480C48B3-A544-423F-A11E-6B3DA8EDB163}" type="presParOf" srcId="{13B21979-AD85-43FF-A2E8-A7CAB0F23579}" destId="{C180B899-26FA-406D-ACD8-76B2C368722B}" srcOrd="7" destOrd="0" presId="urn:microsoft.com/office/officeart/2008/layout/HorizontalMultiLevelHierarchy"/>
    <dgm:cxn modelId="{1BB9B679-3579-42D5-8C09-D57C45A8A6B6}" type="presParOf" srcId="{C180B899-26FA-406D-ACD8-76B2C368722B}" destId="{BF27752D-383E-4463-ABAC-9413A1643765}" srcOrd="0" destOrd="0" presId="urn:microsoft.com/office/officeart/2008/layout/HorizontalMultiLevelHierarchy"/>
    <dgm:cxn modelId="{8AC16CCD-D9D7-4C24-A66D-F16FB33BE21E}" type="presParOf" srcId="{C180B899-26FA-406D-ACD8-76B2C368722B}" destId="{DB3DB780-DEEE-48D3-875C-5825424D13C6}" srcOrd="1" destOrd="0" presId="urn:microsoft.com/office/officeart/2008/layout/HorizontalMultiLevelHierarchy"/>
    <dgm:cxn modelId="{D5F1CB12-473B-4367-99B4-85903B0D9B31}" type="presParOf" srcId="{13B21979-AD85-43FF-A2E8-A7CAB0F23579}" destId="{C16B8047-EBA2-40E6-8718-478FD39B2E4B}" srcOrd="8" destOrd="0" presId="urn:microsoft.com/office/officeart/2008/layout/HorizontalMultiLevelHierarchy"/>
    <dgm:cxn modelId="{67BC339B-9A51-4020-901B-6FC108DA816B}" type="presParOf" srcId="{C16B8047-EBA2-40E6-8718-478FD39B2E4B}" destId="{95E6ED09-54A4-4446-8984-6C5809E0BFFE}" srcOrd="0" destOrd="0" presId="urn:microsoft.com/office/officeart/2008/layout/HorizontalMultiLevelHierarchy"/>
    <dgm:cxn modelId="{8C25FD2C-E385-4D1C-9125-5742909EA42A}" type="presParOf" srcId="{13B21979-AD85-43FF-A2E8-A7CAB0F23579}" destId="{D37DA5CC-3589-4837-BB34-65EB41D6518B}" srcOrd="9" destOrd="0" presId="urn:microsoft.com/office/officeart/2008/layout/HorizontalMultiLevelHierarchy"/>
    <dgm:cxn modelId="{7BFE987C-0D8A-464F-AC2F-76770A8701E6}" type="presParOf" srcId="{D37DA5CC-3589-4837-BB34-65EB41D6518B}" destId="{62D50FAA-E103-4A5D-A4A8-7AA5E1F653C9}" srcOrd="0" destOrd="0" presId="urn:microsoft.com/office/officeart/2008/layout/HorizontalMultiLevelHierarchy"/>
    <dgm:cxn modelId="{289F3C59-0448-47B8-B526-58DBCF413D9E}" type="presParOf" srcId="{D37DA5CC-3589-4837-BB34-65EB41D6518B}" destId="{5966B5C5-2DC7-4688-BF76-AF830CC8693D}"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3125820-3DAA-44A9-880A-1DDBB2B592D7}">
      <dsp:nvSpPr>
        <dsp:cNvPr id="0" name=""/>
        <dsp:cNvSpPr/>
      </dsp:nvSpPr>
      <dsp:spPr>
        <a:xfrm>
          <a:off x="0" y="357552"/>
          <a:ext cx="8136904"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107D22-FE40-48C1-AD63-0B45136BA5C3}">
      <dsp:nvSpPr>
        <dsp:cNvPr id="0" name=""/>
        <dsp:cNvSpPr/>
      </dsp:nvSpPr>
      <dsp:spPr>
        <a:xfrm>
          <a:off x="406845" y="18072"/>
          <a:ext cx="5695832"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22350">
            <a:lnSpc>
              <a:spcPct val="90000"/>
            </a:lnSpc>
            <a:spcBef>
              <a:spcPct val="0"/>
            </a:spcBef>
            <a:spcAft>
              <a:spcPct val="35000"/>
            </a:spcAft>
          </a:pPr>
          <a:r>
            <a:rPr lang="tr-TR" sz="2300" kern="1200" dirty="0" smtClean="0"/>
            <a:t>ÇİNLİLERE GÖRE: </a:t>
          </a:r>
          <a:r>
            <a:rPr lang="tr-TR" sz="2300" b="1" i="1" kern="1200" dirty="0" smtClean="0">
              <a:solidFill>
                <a:srgbClr val="7030A0"/>
              </a:solidFill>
            </a:rPr>
            <a:t>MİĞFER</a:t>
          </a:r>
          <a:endParaRPr lang="tr-TR" sz="2300" b="1" i="1" kern="1200" dirty="0">
            <a:solidFill>
              <a:srgbClr val="7030A0"/>
            </a:solidFill>
          </a:endParaRPr>
        </a:p>
      </dsp:txBody>
      <dsp:txXfrm>
        <a:off x="406845" y="18072"/>
        <a:ext cx="5695832" cy="678960"/>
      </dsp:txXfrm>
    </dsp:sp>
    <dsp:sp modelId="{4025A579-FD1E-4530-A154-E48C8E93F48D}">
      <dsp:nvSpPr>
        <dsp:cNvPr id="0" name=""/>
        <dsp:cNvSpPr/>
      </dsp:nvSpPr>
      <dsp:spPr>
        <a:xfrm>
          <a:off x="0" y="1400832"/>
          <a:ext cx="8136904"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3CAB9C-0FCF-4CCE-AE95-365DA95D5062}">
      <dsp:nvSpPr>
        <dsp:cNvPr id="0" name=""/>
        <dsp:cNvSpPr/>
      </dsp:nvSpPr>
      <dsp:spPr>
        <a:xfrm>
          <a:off x="406845" y="1061352"/>
          <a:ext cx="5695832"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22350">
            <a:lnSpc>
              <a:spcPct val="90000"/>
            </a:lnSpc>
            <a:spcBef>
              <a:spcPct val="0"/>
            </a:spcBef>
            <a:spcAft>
              <a:spcPct val="35000"/>
            </a:spcAft>
          </a:pPr>
          <a:r>
            <a:rPr lang="tr-TR" sz="2300" kern="1200" dirty="0" smtClean="0"/>
            <a:t>KAŞGARLI MAHMUT: </a:t>
          </a:r>
          <a:r>
            <a:rPr lang="tr-TR" sz="2300" b="1" kern="1200" dirty="0" smtClean="0">
              <a:solidFill>
                <a:srgbClr val="7030A0"/>
              </a:solidFill>
            </a:rPr>
            <a:t>OLGUNLUK ÇAĞI</a:t>
          </a:r>
          <a:endParaRPr lang="tr-TR" sz="2300" b="1" kern="1200" dirty="0">
            <a:solidFill>
              <a:srgbClr val="7030A0"/>
            </a:solidFill>
          </a:endParaRPr>
        </a:p>
      </dsp:txBody>
      <dsp:txXfrm>
        <a:off x="406845" y="1061352"/>
        <a:ext cx="5695832" cy="678960"/>
      </dsp:txXfrm>
    </dsp:sp>
    <dsp:sp modelId="{2D485529-78C4-4172-B131-2CB9A2558709}">
      <dsp:nvSpPr>
        <dsp:cNvPr id="0" name=""/>
        <dsp:cNvSpPr/>
      </dsp:nvSpPr>
      <dsp:spPr>
        <a:xfrm>
          <a:off x="0" y="2444112"/>
          <a:ext cx="8136904"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22B362-A17D-4B05-8D1B-92771826E6DE}">
      <dsp:nvSpPr>
        <dsp:cNvPr id="0" name=""/>
        <dsp:cNvSpPr/>
      </dsp:nvSpPr>
      <dsp:spPr>
        <a:xfrm>
          <a:off x="406845" y="2104632"/>
          <a:ext cx="5695832"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22350">
            <a:lnSpc>
              <a:spcPct val="90000"/>
            </a:lnSpc>
            <a:spcBef>
              <a:spcPct val="0"/>
            </a:spcBef>
            <a:spcAft>
              <a:spcPct val="35000"/>
            </a:spcAft>
          </a:pPr>
          <a:r>
            <a:rPr lang="tr-TR" sz="2300" kern="1200" dirty="0" smtClean="0"/>
            <a:t>WAMBERY: </a:t>
          </a:r>
          <a:r>
            <a:rPr lang="tr-TR" sz="2300" b="1" kern="1200" dirty="0" smtClean="0">
              <a:solidFill>
                <a:srgbClr val="7030A0"/>
              </a:solidFill>
            </a:rPr>
            <a:t>TÜREMEK</a:t>
          </a:r>
          <a:endParaRPr lang="tr-TR" sz="2300" b="1" kern="1200" dirty="0">
            <a:solidFill>
              <a:srgbClr val="7030A0"/>
            </a:solidFill>
          </a:endParaRPr>
        </a:p>
      </dsp:txBody>
      <dsp:txXfrm>
        <a:off x="406845" y="2104632"/>
        <a:ext cx="5695832" cy="678960"/>
      </dsp:txXfrm>
    </dsp:sp>
    <dsp:sp modelId="{00FE6A92-9497-4DDA-8E78-7DF235E1C3F0}">
      <dsp:nvSpPr>
        <dsp:cNvPr id="0" name=""/>
        <dsp:cNvSpPr/>
      </dsp:nvSpPr>
      <dsp:spPr>
        <a:xfrm>
          <a:off x="0" y="3487392"/>
          <a:ext cx="8136904"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677141-3D49-4A7A-9E34-3B0C7D52238B}">
      <dsp:nvSpPr>
        <dsp:cNvPr id="0" name=""/>
        <dsp:cNvSpPr/>
      </dsp:nvSpPr>
      <dsp:spPr>
        <a:xfrm>
          <a:off x="406845" y="3147912"/>
          <a:ext cx="5695832"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22350">
            <a:lnSpc>
              <a:spcPct val="90000"/>
            </a:lnSpc>
            <a:spcBef>
              <a:spcPct val="0"/>
            </a:spcBef>
            <a:spcAft>
              <a:spcPct val="35000"/>
            </a:spcAft>
          </a:pPr>
          <a:r>
            <a:rPr lang="tr-TR" sz="2300" kern="1200" dirty="0" smtClean="0"/>
            <a:t>ZİYA GÖKALP: </a:t>
          </a:r>
          <a:r>
            <a:rPr lang="tr-TR" sz="2300" b="1" kern="1200" dirty="0" smtClean="0">
              <a:solidFill>
                <a:srgbClr val="7030A0"/>
              </a:solidFill>
            </a:rPr>
            <a:t>KANUN VE NİZAM SAHİBİ</a:t>
          </a:r>
          <a:endParaRPr lang="tr-TR" sz="2300" b="1" kern="1200" dirty="0">
            <a:solidFill>
              <a:srgbClr val="7030A0"/>
            </a:solidFill>
          </a:endParaRPr>
        </a:p>
      </dsp:txBody>
      <dsp:txXfrm>
        <a:off x="406845" y="3147912"/>
        <a:ext cx="5695832" cy="678960"/>
      </dsp:txXfrm>
    </dsp:sp>
    <dsp:sp modelId="{170EDA32-5950-4449-A022-BFFEAFD5DCAA}">
      <dsp:nvSpPr>
        <dsp:cNvPr id="0" name=""/>
        <dsp:cNvSpPr/>
      </dsp:nvSpPr>
      <dsp:spPr>
        <a:xfrm>
          <a:off x="0" y="4530672"/>
          <a:ext cx="8136904"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011AD8-4376-491C-BD60-0BC9EB408A86}">
      <dsp:nvSpPr>
        <dsp:cNvPr id="0" name=""/>
        <dsp:cNvSpPr/>
      </dsp:nvSpPr>
      <dsp:spPr>
        <a:xfrm>
          <a:off x="406845" y="4191192"/>
          <a:ext cx="5695832"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022350">
            <a:lnSpc>
              <a:spcPct val="90000"/>
            </a:lnSpc>
            <a:spcBef>
              <a:spcPct val="0"/>
            </a:spcBef>
            <a:spcAft>
              <a:spcPct val="35000"/>
            </a:spcAft>
          </a:pPr>
          <a:r>
            <a:rPr lang="tr-TR" sz="2300" kern="1200" dirty="0" smtClean="0"/>
            <a:t>1911’DE BULUNAN BİR METİN: </a:t>
          </a:r>
          <a:r>
            <a:rPr lang="tr-TR" sz="2300" b="1" kern="1200" dirty="0" smtClean="0">
              <a:solidFill>
                <a:srgbClr val="7030A0"/>
              </a:solidFill>
            </a:rPr>
            <a:t>GÜÇ KUVVET</a:t>
          </a:r>
          <a:endParaRPr lang="tr-TR" sz="2300" b="1" kern="1200" dirty="0">
            <a:solidFill>
              <a:srgbClr val="7030A0"/>
            </a:solidFill>
          </a:endParaRPr>
        </a:p>
      </dsp:txBody>
      <dsp:txXfrm>
        <a:off x="406845" y="4191192"/>
        <a:ext cx="5695832" cy="6789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16B8047-EBA2-40E6-8718-478FD39B2E4B}">
      <dsp:nvSpPr>
        <dsp:cNvPr id="0" name=""/>
        <dsp:cNvSpPr/>
      </dsp:nvSpPr>
      <dsp:spPr>
        <a:xfrm>
          <a:off x="861872" y="2880320"/>
          <a:ext cx="561095" cy="2138319"/>
        </a:xfrm>
        <a:custGeom>
          <a:avLst/>
          <a:gdLst/>
          <a:ahLst/>
          <a:cxnLst/>
          <a:rect l="0" t="0" r="0" b="0"/>
          <a:pathLst>
            <a:path>
              <a:moveTo>
                <a:pt x="0" y="0"/>
              </a:moveTo>
              <a:lnTo>
                <a:pt x="280547" y="0"/>
              </a:lnTo>
              <a:lnTo>
                <a:pt x="280547" y="2138319"/>
              </a:lnTo>
              <a:lnTo>
                <a:pt x="561095" y="2138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tr-TR" sz="800" kern="1200"/>
        </a:p>
      </dsp:txBody>
      <dsp:txXfrm>
        <a:off x="1087152" y="3894211"/>
        <a:ext cx="110535" cy="110535"/>
      </dsp:txXfrm>
    </dsp:sp>
    <dsp:sp modelId="{A487F539-625E-43A8-BDCA-BB2EC34EA6D6}">
      <dsp:nvSpPr>
        <dsp:cNvPr id="0" name=""/>
        <dsp:cNvSpPr/>
      </dsp:nvSpPr>
      <dsp:spPr>
        <a:xfrm>
          <a:off x="861872" y="2880320"/>
          <a:ext cx="561095" cy="1069159"/>
        </a:xfrm>
        <a:custGeom>
          <a:avLst/>
          <a:gdLst/>
          <a:ahLst/>
          <a:cxnLst/>
          <a:rect l="0" t="0" r="0" b="0"/>
          <a:pathLst>
            <a:path>
              <a:moveTo>
                <a:pt x="0" y="0"/>
              </a:moveTo>
              <a:lnTo>
                <a:pt x="280547" y="0"/>
              </a:lnTo>
              <a:lnTo>
                <a:pt x="280547" y="1069159"/>
              </a:lnTo>
              <a:lnTo>
                <a:pt x="561095" y="106915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1112233" y="3384713"/>
        <a:ext cx="60372" cy="60372"/>
      </dsp:txXfrm>
    </dsp:sp>
    <dsp:sp modelId="{1DC1D5F3-6A11-4C4E-9614-1ACC8109E491}">
      <dsp:nvSpPr>
        <dsp:cNvPr id="0" name=""/>
        <dsp:cNvSpPr/>
      </dsp:nvSpPr>
      <dsp:spPr>
        <a:xfrm>
          <a:off x="861872" y="2834600"/>
          <a:ext cx="561095" cy="91440"/>
        </a:xfrm>
        <a:custGeom>
          <a:avLst/>
          <a:gdLst/>
          <a:ahLst/>
          <a:cxnLst/>
          <a:rect l="0" t="0" r="0" b="0"/>
          <a:pathLst>
            <a:path>
              <a:moveTo>
                <a:pt x="0" y="45720"/>
              </a:moveTo>
              <a:lnTo>
                <a:pt x="561095"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1128392" y="2866292"/>
        <a:ext cx="28054" cy="28054"/>
      </dsp:txXfrm>
    </dsp:sp>
    <dsp:sp modelId="{E4E8769B-FCFC-4431-914E-DC12B035680C}">
      <dsp:nvSpPr>
        <dsp:cNvPr id="0" name=""/>
        <dsp:cNvSpPr/>
      </dsp:nvSpPr>
      <dsp:spPr>
        <a:xfrm>
          <a:off x="861872" y="1811160"/>
          <a:ext cx="561095" cy="1069159"/>
        </a:xfrm>
        <a:custGeom>
          <a:avLst/>
          <a:gdLst/>
          <a:ahLst/>
          <a:cxnLst/>
          <a:rect l="0" t="0" r="0" b="0"/>
          <a:pathLst>
            <a:path>
              <a:moveTo>
                <a:pt x="0" y="1069159"/>
              </a:moveTo>
              <a:lnTo>
                <a:pt x="280547" y="1069159"/>
              </a:lnTo>
              <a:lnTo>
                <a:pt x="280547" y="0"/>
              </a:lnTo>
              <a:lnTo>
                <a:pt x="56109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1112233" y="2315553"/>
        <a:ext cx="60372" cy="60372"/>
      </dsp:txXfrm>
    </dsp:sp>
    <dsp:sp modelId="{51CBC244-C61B-4C1F-8119-4D8774A02A8F}">
      <dsp:nvSpPr>
        <dsp:cNvPr id="0" name=""/>
        <dsp:cNvSpPr/>
      </dsp:nvSpPr>
      <dsp:spPr>
        <a:xfrm>
          <a:off x="861872" y="742000"/>
          <a:ext cx="561095" cy="2138319"/>
        </a:xfrm>
        <a:custGeom>
          <a:avLst/>
          <a:gdLst/>
          <a:ahLst/>
          <a:cxnLst/>
          <a:rect l="0" t="0" r="0" b="0"/>
          <a:pathLst>
            <a:path>
              <a:moveTo>
                <a:pt x="0" y="2138319"/>
              </a:moveTo>
              <a:lnTo>
                <a:pt x="280547" y="2138319"/>
              </a:lnTo>
              <a:lnTo>
                <a:pt x="280547" y="0"/>
              </a:lnTo>
              <a:lnTo>
                <a:pt x="56109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tr-TR" sz="800" kern="1200"/>
        </a:p>
      </dsp:txBody>
      <dsp:txXfrm>
        <a:off x="1087152" y="1755892"/>
        <a:ext cx="110535" cy="110535"/>
      </dsp:txXfrm>
    </dsp:sp>
    <dsp:sp modelId="{8458AFA5-C1E2-4A0E-9525-3816B5037124}">
      <dsp:nvSpPr>
        <dsp:cNvPr id="0" name=""/>
        <dsp:cNvSpPr/>
      </dsp:nvSpPr>
      <dsp:spPr>
        <a:xfrm rot="16200000">
          <a:off x="-1816654" y="2452656"/>
          <a:ext cx="4501725" cy="85532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t>ARKEOLOJİK KAZI-KURGAN</a:t>
          </a:r>
          <a:endParaRPr lang="tr-TR" sz="3100" kern="1200" dirty="0"/>
        </a:p>
      </dsp:txBody>
      <dsp:txXfrm rot="16200000">
        <a:off x="-1816654" y="2452656"/>
        <a:ext cx="4501725" cy="855327"/>
      </dsp:txXfrm>
    </dsp:sp>
    <dsp:sp modelId="{171074A8-1E79-49E3-912C-F925B373595A}">
      <dsp:nvSpPr>
        <dsp:cNvPr id="0" name=""/>
        <dsp:cNvSpPr/>
      </dsp:nvSpPr>
      <dsp:spPr>
        <a:xfrm>
          <a:off x="1422967" y="314336"/>
          <a:ext cx="6532155" cy="85532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rgbClr val="FFFF00"/>
              </a:solidFill>
            </a:rPr>
            <a:t>ANAV KÜLTÜRÜ</a:t>
          </a:r>
          <a:r>
            <a:rPr lang="tr-TR" sz="2800" kern="1200" dirty="0" smtClean="0"/>
            <a:t>-AT-SERAMİK –EN ESKİ KÜLTÜR</a:t>
          </a:r>
          <a:endParaRPr lang="tr-TR" sz="2800" kern="1200" dirty="0"/>
        </a:p>
      </dsp:txBody>
      <dsp:txXfrm>
        <a:off x="1422967" y="314336"/>
        <a:ext cx="6532155" cy="855327"/>
      </dsp:txXfrm>
    </dsp:sp>
    <dsp:sp modelId="{58D59C5B-E770-42A8-8F21-FD9919801381}">
      <dsp:nvSpPr>
        <dsp:cNvPr id="0" name=""/>
        <dsp:cNvSpPr/>
      </dsp:nvSpPr>
      <dsp:spPr>
        <a:xfrm>
          <a:off x="1422967" y="1383496"/>
          <a:ext cx="6155801" cy="85532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rgbClr val="FFFF00"/>
              </a:solidFill>
            </a:rPr>
            <a:t>AFANESYEVO KÜLTÜRÜ</a:t>
          </a:r>
          <a:r>
            <a:rPr lang="tr-TR" sz="2800" kern="1200" dirty="0" smtClean="0"/>
            <a:t>-EN ESKİ TÜRK-ÇAKMAK TAŞINDAN ARAÇ GEREÇLER</a:t>
          </a:r>
          <a:endParaRPr lang="tr-TR" sz="2800" kern="1200" dirty="0"/>
        </a:p>
      </dsp:txBody>
      <dsp:txXfrm>
        <a:off x="1422967" y="1383496"/>
        <a:ext cx="6155801" cy="855327"/>
      </dsp:txXfrm>
    </dsp:sp>
    <dsp:sp modelId="{C8CD9A53-0918-4821-BCD5-985B18C65D97}">
      <dsp:nvSpPr>
        <dsp:cNvPr id="0" name=""/>
        <dsp:cNvSpPr/>
      </dsp:nvSpPr>
      <dsp:spPr>
        <a:xfrm>
          <a:off x="1422967" y="2452656"/>
          <a:ext cx="6995424" cy="85532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rgbClr val="FFFF00"/>
              </a:solidFill>
            </a:rPr>
            <a:t>ANDRONOVA KÜLTÜRÜ</a:t>
          </a:r>
          <a:r>
            <a:rPr lang="tr-TR" sz="2800" kern="1200" dirty="0" smtClean="0"/>
            <a:t>-AFANESYEVONUN  GENİŞ ALANA YAYILMIŞ HALİ</a:t>
          </a:r>
        </a:p>
      </dsp:txBody>
      <dsp:txXfrm>
        <a:off x="1422967" y="2452656"/>
        <a:ext cx="6995424" cy="855327"/>
      </dsp:txXfrm>
    </dsp:sp>
    <dsp:sp modelId="{BF27752D-383E-4463-ABAC-9413A1643765}">
      <dsp:nvSpPr>
        <dsp:cNvPr id="0" name=""/>
        <dsp:cNvSpPr/>
      </dsp:nvSpPr>
      <dsp:spPr>
        <a:xfrm>
          <a:off x="1422967" y="3521815"/>
          <a:ext cx="6183435" cy="85532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rgbClr val="FFFF00"/>
              </a:solidFill>
            </a:rPr>
            <a:t>KARASUK KÜLTÜRÜ</a:t>
          </a:r>
          <a:r>
            <a:rPr lang="tr-TR" sz="2800" kern="1200" dirty="0" smtClean="0"/>
            <a:t>-DEMİRCİLİK-İSKİTLER</a:t>
          </a:r>
        </a:p>
      </dsp:txBody>
      <dsp:txXfrm>
        <a:off x="1422967" y="3521815"/>
        <a:ext cx="6183435" cy="855327"/>
      </dsp:txXfrm>
    </dsp:sp>
    <dsp:sp modelId="{62D50FAA-E103-4A5D-A4A8-7AA5E1F653C9}">
      <dsp:nvSpPr>
        <dsp:cNvPr id="0" name=""/>
        <dsp:cNvSpPr/>
      </dsp:nvSpPr>
      <dsp:spPr>
        <a:xfrm>
          <a:off x="1422967" y="4590975"/>
          <a:ext cx="6927868" cy="85532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rgbClr val="FFFF00"/>
              </a:solidFill>
            </a:rPr>
            <a:t>TAGAR KÜLTÜRÜ</a:t>
          </a:r>
          <a:r>
            <a:rPr lang="tr-TR" sz="2800" kern="1200" dirty="0" smtClean="0"/>
            <a:t>-ALTAYLILAR-TUNÇTAN ARAÇ-GEREÇLER-OTAĞ ŞEKLİNDE AĞAÇ EVLER</a:t>
          </a:r>
        </a:p>
      </dsp:txBody>
      <dsp:txXfrm>
        <a:off x="1422967" y="4590975"/>
        <a:ext cx="6927868" cy="85532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0A5909-B77B-4CE6-B64B-2A80C02BD05E}" type="datetimeFigureOut">
              <a:rPr lang="tr-TR" smtClean="0"/>
              <a:pPr/>
              <a:t>03/03/2019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9F7640-9F72-4EC3-9D4E-9146CF610E42}"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egitimhane</a:t>
            </a:r>
            <a:r>
              <a:rPr lang="tr-TR" dirty="0" smtClean="0"/>
              <a:t>.com</a:t>
            </a:r>
            <a:endParaRPr lang="tr-TR" dirty="0"/>
          </a:p>
        </p:txBody>
      </p:sp>
      <p:sp>
        <p:nvSpPr>
          <p:cNvPr id="4" name="3 Slayt Numarası Yer Tutucusu"/>
          <p:cNvSpPr>
            <a:spLocks noGrp="1"/>
          </p:cNvSpPr>
          <p:nvPr>
            <p:ph type="sldNum" sz="quarter" idx="10"/>
          </p:nvPr>
        </p:nvSpPr>
        <p:spPr/>
        <p:txBody>
          <a:bodyPr/>
          <a:lstStyle/>
          <a:p>
            <a:fld id="{8F9F7640-9F72-4EC3-9D4E-9146CF610E42}" type="slidenum">
              <a:rPr lang="tr-TR" smtClean="0"/>
              <a:pPr/>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tr-TR" smtClean="0"/>
              <a:t>Asıl başlık stili için tıklatın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4" name="Date Placeholder 3"/>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649F714-A5C3-4122-8365-E848A884A11F}"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5" name="Date Placeholder 4"/>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3649F714-A5C3-4122-8365-E848A884A11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tr-TR" smtClean="0"/>
              <a:t>Resim eklemek için simgeyi tıklatın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68660A74-D1E5-4B42-85E3-A3C3C701D203}" type="datetimeFigureOut">
              <a:rPr lang="tr-TR" smtClean="0"/>
              <a:pPr/>
              <a:t>03/03/2019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649F714-A5C3-4122-8365-E848A884A11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68660A74-D1E5-4B42-85E3-A3C3C701D203}" type="datetimeFigureOut">
              <a:rPr lang="tr-TR" smtClean="0"/>
              <a:pPr/>
              <a:t>03/03/2019</a:t>
            </a:fld>
            <a:endParaRPr lang="tr-T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tr-T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3649F714-A5C3-4122-8365-E848A884A11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emf"/><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rot="19140000">
            <a:off x="-97242" y="965272"/>
            <a:ext cx="5648623" cy="1359879"/>
          </a:xfrm>
        </p:spPr>
        <p:txBody>
          <a:bodyPr/>
          <a:lstStyle/>
          <a:p>
            <a:r>
              <a:rPr lang="tr-TR" sz="4400" dirty="0" smtClean="0">
                <a:latin typeface="Aharoni" pitchFamily="2" charset="-79"/>
                <a:cs typeface="Aharoni" pitchFamily="2" charset="-79"/>
              </a:rPr>
              <a:t>AVRASYA’DA İLK </a:t>
            </a:r>
            <a:r>
              <a:rPr lang="tr-TR" sz="4400" dirty="0" smtClean="0">
                <a:solidFill>
                  <a:srgbClr val="FF0000"/>
                </a:solidFill>
                <a:latin typeface="+mn-lt"/>
                <a:cs typeface="Aharoni" pitchFamily="2" charset="-79"/>
              </a:rPr>
              <a:t>TÜRK</a:t>
            </a:r>
            <a:r>
              <a:rPr lang="tr-TR" sz="4400" dirty="0" smtClean="0">
                <a:latin typeface="Aharoni" pitchFamily="2" charset="-79"/>
                <a:cs typeface="Aharoni" pitchFamily="2" charset="-79"/>
              </a:rPr>
              <a:t> İZLERİ</a:t>
            </a:r>
            <a:endParaRPr lang="tr-TR" sz="4400" dirty="0">
              <a:latin typeface="Aharoni" pitchFamily="2" charset="-79"/>
              <a:cs typeface="Aharoni" pitchFamily="2" charset="-79"/>
            </a:endParaRPr>
          </a:p>
        </p:txBody>
      </p:sp>
      <p:sp>
        <p:nvSpPr>
          <p:cNvPr id="3" name="Alt Başlık 2"/>
          <p:cNvSpPr>
            <a:spLocks noGrp="1"/>
          </p:cNvSpPr>
          <p:nvPr>
            <p:ph type="subTitle" idx="1"/>
          </p:nvPr>
        </p:nvSpPr>
        <p:spPr/>
        <p:txBody>
          <a:bodyPr>
            <a:noAutofit/>
          </a:bodyPr>
          <a:lstStyle/>
          <a:p>
            <a:r>
              <a:rPr lang="tr-TR" sz="3200" b="1" i="1" dirty="0" smtClean="0">
                <a:solidFill>
                  <a:srgbClr val="FF0000"/>
                </a:solidFill>
              </a:rPr>
              <a:t>AVRASYA?</a:t>
            </a:r>
            <a:endParaRPr lang="tr-TR" sz="3200" b="1" i="1" dirty="0">
              <a:solidFill>
                <a:srgbClr val="FF0000"/>
              </a:solidFill>
            </a:endParaRPr>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55976" y="188640"/>
            <a:ext cx="4536504" cy="6480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894153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extLst>
              <p:ext uri="{D42A27DB-BD31-4B8C-83A1-F6EECF244321}">
                <p14:modId xmlns="" xmlns:p14="http://schemas.microsoft.com/office/powerpoint/2010/main" val="2098938825"/>
              </p:ext>
            </p:extLst>
          </p:nvPr>
        </p:nvGraphicFramePr>
        <p:xfrm>
          <a:off x="467544" y="1397000"/>
          <a:ext cx="8136904" cy="5128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170" name="Picture 2"/>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619672" y="476673"/>
            <a:ext cx="3171837" cy="5133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5508104" y="343690"/>
            <a:ext cx="1800493" cy="646331"/>
          </a:xfrm>
          <a:prstGeom prst="rect">
            <a:avLst/>
          </a:prstGeom>
          <a:noFill/>
        </p:spPr>
        <p:txBody>
          <a:bodyPr wrap="none" rtlCol="0">
            <a:spAutoFit/>
          </a:bodyPr>
          <a:lstStyle/>
          <a:p>
            <a:r>
              <a:rPr lang="tr-TR" sz="3600" b="1" dirty="0" smtClean="0">
                <a:solidFill>
                  <a:srgbClr val="C00000"/>
                </a:solidFill>
                <a:latin typeface="Arial Black" pitchFamily="34" charset="0"/>
                <a:cs typeface="Aharoni" pitchFamily="2" charset="-79"/>
              </a:rPr>
              <a:t>TÜRK,</a:t>
            </a:r>
            <a:endParaRPr lang="tr-TR" sz="3600" b="1" dirty="0">
              <a:solidFill>
                <a:srgbClr val="C00000"/>
              </a:solidFill>
              <a:latin typeface="Arial Black" pitchFamily="34" charset="0"/>
              <a:cs typeface="Aharoni" pitchFamily="2" charset="-79"/>
            </a:endParaRPr>
          </a:p>
        </p:txBody>
      </p:sp>
      <p:sp>
        <p:nvSpPr>
          <p:cNvPr id="5" name="Metin kutusu 4"/>
          <p:cNvSpPr txBox="1"/>
          <p:nvPr/>
        </p:nvSpPr>
        <p:spPr>
          <a:xfrm>
            <a:off x="6660232" y="6232956"/>
            <a:ext cx="2247731" cy="584775"/>
          </a:xfrm>
          <a:prstGeom prst="rect">
            <a:avLst/>
          </a:prstGeom>
          <a:noFill/>
        </p:spPr>
        <p:txBody>
          <a:bodyPr wrap="none" rtlCol="0">
            <a:spAutoFit/>
          </a:bodyPr>
          <a:lstStyle/>
          <a:p>
            <a:r>
              <a:rPr lang="tr-TR" sz="3200" b="1" dirty="0" smtClean="0">
                <a:solidFill>
                  <a:srgbClr val="C00000"/>
                </a:solidFill>
                <a:latin typeface="Aharoni" pitchFamily="2" charset="-79"/>
                <a:cs typeface="Aharoni" pitchFamily="2" charset="-79"/>
              </a:rPr>
              <a:t>DEMEKTİR</a:t>
            </a:r>
            <a:r>
              <a:rPr lang="tr-TR" sz="3200" dirty="0" smtClean="0">
                <a:solidFill>
                  <a:srgbClr val="C00000"/>
                </a:solidFill>
              </a:rPr>
              <a:t>.</a:t>
            </a:r>
            <a:endParaRPr lang="tr-TR" sz="3200" dirty="0">
              <a:solidFill>
                <a:srgbClr val="C00000"/>
              </a:solidFill>
            </a:endParaRPr>
          </a:p>
        </p:txBody>
      </p:sp>
    </p:spTree>
    <p:extLst>
      <p:ext uri="{BB962C8B-B14F-4D97-AF65-F5344CB8AC3E}">
        <p14:creationId xmlns="" xmlns:p14="http://schemas.microsoft.com/office/powerpoint/2010/main" val="1159244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16632"/>
            <a:ext cx="8712968" cy="2246769"/>
          </a:xfrm>
          <a:prstGeom prst="rect">
            <a:avLst/>
          </a:prstGeom>
        </p:spPr>
        <p:txBody>
          <a:bodyPr wrap="square">
            <a:spAutoFit/>
          </a:bodyPr>
          <a:lstStyle/>
          <a:p>
            <a:r>
              <a:rPr lang="tr-TR" sz="2800" b="1" dirty="0" smtClean="0">
                <a:solidFill>
                  <a:srgbClr val="FF0000"/>
                </a:solidFill>
              </a:rPr>
              <a:t>Türk kelimesini bir devlet adı olarak ilk kullananlar Kök Türkler olmuştur. </a:t>
            </a:r>
          </a:p>
          <a:p>
            <a:r>
              <a:rPr lang="tr-TR" sz="2800" b="1" dirty="0" smtClean="0">
                <a:solidFill>
                  <a:srgbClr val="FF0000"/>
                </a:solidFill>
              </a:rPr>
              <a:t>Türklere ait yazılı belgelerde Türk kelimesine ilk kez II. Köktürk Devleti’ne ait olan Orhun Kitabelerinde rastlanmıştır.</a:t>
            </a:r>
            <a:endParaRPr lang="tr-TR" sz="2800" b="1" dirty="0">
              <a:solidFill>
                <a:srgbClr val="FF0000"/>
              </a:solidFill>
            </a:endParaRPr>
          </a:p>
        </p:txBody>
      </p:sp>
      <p:pic>
        <p:nvPicPr>
          <p:cNvPr id="102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43808" y="2262356"/>
            <a:ext cx="3672408" cy="44790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279899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4041" y="188640"/>
            <a:ext cx="8784976" cy="6832640"/>
          </a:xfrm>
          <a:prstGeom prst="rect">
            <a:avLst/>
          </a:prstGeom>
        </p:spPr>
        <p:txBody>
          <a:bodyPr wrap="square">
            <a:spAutoFit/>
          </a:bodyPr>
          <a:lstStyle/>
          <a:p>
            <a:r>
              <a:rPr lang="tr-TR" sz="2800" dirty="0" smtClean="0">
                <a:solidFill>
                  <a:srgbClr val="FF0000"/>
                </a:solidFill>
              </a:rPr>
              <a:t>Coğrafi ad olarak Türkiye adı ilk kez </a:t>
            </a:r>
            <a:r>
              <a:rPr lang="tr-TR" sz="2800" b="1" dirty="0" smtClean="0">
                <a:solidFill>
                  <a:srgbClr val="7030A0"/>
                </a:solidFill>
              </a:rPr>
              <a:t>Bizans kaynaklarında</a:t>
            </a:r>
            <a:r>
              <a:rPr lang="tr-TR" sz="2800" dirty="0" smtClean="0">
                <a:solidFill>
                  <a:srgbClr val="FF0000"/>
                </a:solidFill>
              </a:rPr>
              <a:t> Orta Asya için kullanılmıştır. </a:t>
            </a:r>
          </a:p>
          <a:p>
            <a:endParaRPr lang="tr-TR" sz="2800" dirty="0">
              <a:solidFill>
                <a:srgbClr val="FF0000"/>
              </a:solidFill>
            </a:endParaRPr>
          </a:p>
          <a:p>
            <a:r>
              <a:rPr lang="tr-TR" sz="2800" dirty="0" smtClean="0">
                <a:solidFill>
                  <a:srgbClr val="FF0000"/>
                </a:solidFill>
              </a:rPr>
              <a:t>Bizans kaynakları </a:t>
            </a:r>
            <a:r>
              <a:rPr lang="tr-TR" sz="2800" b="1" dirty="0" smtClean="0">
                <a:solidFill>
                  <a:srgbClr val="7030A0"/>
                </a:solidFill>
              </a:rPr>
              <a:t>Asya’nın Batısından Orta Avrupa’ya kadar olan topraklar için </a:t>
            </a:r>
            <a:r>
              <a:rPr lang="tr-TR" sz="2800" dirty="0" smtClean="0">
                <a:solidFill>
                  <a:srgbClr val="FF0000"/>
                </a:solidFill>
              </a:rPr>
              <a:t>IX. ve X. yüzyıllarda Türkiye (Türk yurdu) adını kullanmışlardır.</a:t>
            </a:r>
          </a:p>
          <a:p>
            <a:endParaRPr lang="tr-TR" sz="2800" dirty="0" smtClean="0">
              <a:solidFill>
                <a:srgbClr val="FF0000"/>
              </a:solidFill>
            </a:endParaRPr>
          </a:p>
          <a:p>
            <a:r>
              <a:rPr lang="tr-TR" sz="2800" dirty="0" smtClean="0">
                <a:solidFill>
                  <a:srgbClr val="FF0000"/>
                </a:solidFill>
              </a:rPr>
              <a:t>Ünlü Avrupalı gezgin </a:t>
            </a:r>
            <a:r>
              <a:rPr lang="tr-TR" sz="2800" dirty="0" err="1" smtClean="0">
                <a:solidFill>
                  <a:srgbClr val="FF0000"/>
                </a:solidFill>
              </a:rPr>
              <a:t>Marco</a:t>
            </a:r>
            <a:r>
              <a:rPr lang="tr-TR" sz="2800" dirty="0" smtClean="0">
                <a:solidFill>
                  <a:srgbClr val="FF0000"/>
                </a:solidFill>
              </a:rPr>
              <a:t> Polo (1254 – 1324) Orta Asya için Büyük Türkiye, Anadolu için ise ‘Küçük Türkiye’ </a:t>
            </a:r>
          </a:p>
          <a:p>
            <a:r>
              <a:rPr lang="tr-TR" sz="2800" dirty="0" smtClean="0">
                <a:solidFill>
                  <a:srgbClr val="FF0000"/>
                </a:solidFill>
              </a:rPr>
              <a:t>adını kullanmıştır. </a:t>
            </a:r>
          </a:p>
          <a:p>
            <a:endParaRPr lang="tr-TR" sz="2800" dirty="0" smtClean="0">
              <a:solidFill>
                <a:srgbClr val="FFFF00"/>
              </a:solidFill>
            </a:endParaRPr>
          </a:p>
          <a:p>
            <a:endParaRPr lang="tr-TR" sz="2800" dirty="0">
              <a:solidFill>
                <a:srgbClr val="FFFF00"/>
              </a:solidFill>
            </a:endParaRPr>
          </a:p>
          <a:p>
            <a:r>
              <a:rPr lang="tr-TR" sz="2800" dirty="0" smtClean="0">
                <a:solidFill>
                  <a:srgbClr val="FFFF00"/>
                </a:solidFill>
              </a:rPr>
              <a:t>XII. yüzyıldan itibaren Avrupalılar da Anadolu toprakları için Türkiye adını kullanmaya başlamışlardır.</a:t>
            </a:r>
          </a:p>
          <a:p>
            <a:endParaRPr lang="tr-TR" sz="2800" dirty="0">
              <a:solidFill>
                <a:srgbClr val="FFFF00"/>
              </a:solidFill>
            </a:endParaRPr>
          </a:p>
          <a:p>
            <a:endParaRPr lang="tr-TR" dirty="0"/>
          </a:p>
        </p:txBody>
      </p:sp>
    </p:spTree>
    <p:extLst>
      <p:ext uri="{BB962C8B-B14F-4D97-AF65-F5344CB8AC3E}">
        <p14:creationId xmlns="" xmlns:p14="http://schemas.microsoft.com/office/powerpoint/2010/main" val="16649963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692696"/>
            <a:ext cx="8712968" cy="2215991"/>
          </a:xfrm>
          <a:prstGeom prst="rect">
            <a:avLst/>
          </a:prstGeom>
        </p:spPr>
        <p:txBody>
          <a:bodyPr wrap="square">
            <a:spAutoFit/>
          </a:bodyPr>
          <a:lstStyle/>
          <a:p>
            <a:r>
              <a:rPr lang="tr-TR" sz="2400" b="1" dirty="0">
                <a:solidFill>
                  <a:srgbClr val="C00000"/>
                </a:solidFill>
              </a:rPr>
              <a:t>Türklerin </a:t>
            </a:r>
            <a:r>
              <a:rPr lang="tr-TR" sz="2400" b="1" dirty="0" smtClean="0">
                <a:solidFill>
                  <a:srgbClr val="C00000"/>
                </a:solidFill>
              </a:rPr>
              <a:t>bilinen ilk </a:t>
            </a:r>
            <a:r>
              <a:rPr lang="tr-TR" sz="2400" b="1" dirty="0">
                <a:solidFill>
                  <a:srgbClr val="C00000"/>
                </a:solidFill>
              </a:rPr>
              <a:t>ana yurdu Orta Asya’dır ve tarihî süreçte burada </a:t>
            </a:r>
            <a:r>
              <a:rPr lang="tr-TR" sz="2400" b="1" dirty="0" smtClean="0">
                <a:solidFill>
                  <a:srgbClr val="C00000"/>
                </a:solidFill>
              </a:rPr>
              <a:t>çeşitli Türk </a:t>
            </a:r>
            <a:r>
              <a:rPr lang="tr-TR" sz="2400" b="1" dirty="0">
                <a:solidFill>
                  <a:srgbClr val="C00000"/>
                </a:solidFill>
              </a:rPr>
              <a:t>devletleri kurulmuştur. </a:t>
            </a:r>
            <a:endParaRPr lang="tr-TR" sz="2400" b="1" dirty="0" smtClean="0">
              <a:solidFill>
                <a:srgbClr val="C00000"/>
              </a:solidFill>
            </a:endParaRPr>
          </a:p>
          <a:p>
            <a:endParaRPr lang="tr-TR" dirty="0" smtClean="0"/>
          </a:p>
          <a:p>
            <a:r>
              <a:rPr lang="tr-TR" sz="2400" b="1" dirty="0" smtClean="0">
                <a:solidFill>
                  <a:srgbClr val="7030A0"/>
                </a:solidFill>
              </a:rPr>
              <a:t>Orta </a:t>
            </a:r>
            <a:r>
              <a:rPr lang="tr-TR" sz="2400" b="1" dirty="0">
                <a:solidFill>
                  <a:srgbClr val="7030A0"/>
                </a:solidFill>
              </a:rPr>
              <a:t>Asya, batıda Hazar </a:t>
            </a:r>
            <a:r>
              <a:rPr lang="tr-TR" sz="2400" b="1" dirty="0" smtClean="0">
                <a:solidFill>
                  <a:srgbClr val="7030A0"/>
                </a:solidFill>
              </a:rPr>
              <a:t>Denizi, kuzeyde </a:t>
            </a:r>
            <a:r>
              <a:rPr lang="tr-TR" sz="2400" b="1" dirty="0">
                <a:solidFill>
                  <a:srgbClr val="7030A0"/>
                </a:solidFill>
              </a:rPr>
              <a:t>Kırgız bozkırları ve Altay Dağları, </a:t>
            </a:r>
            <a:r>
              <a:rPr lang="tr-TR" sz="2400" b="1" dirty="0" smtClean="0">
                <a:solidFill>
                  <a:srgbClr val="7030A0"/>
                </a:solidFill>
              </a:rPr>
              <a:t>doğuda Moğolistan ve </a:t>
            </a:r>
            <a:r>
              <a:rPr lang="tr-TR" sz="2400" b="1" dirty="0">
                <a:solidFill>
                  <a:srgbClr val="7030A0"/>
                </a:solidFill>
              </a:rPr>
              <a:t>Çin’in batısı (Doğu Türkistan), güneyde ise Tibet </a:t>
            </a:r>
            <a:r>
              <a:rPr lang="tr-TR" sz="2400" b="1" dirty="0" smtClean="0">
                <a:solidFill>
                  <a:srgbClr val="7030A0"/>
                </a:solidFill>
              </a:rPr>
              <a:t>Platosu ve </a:t>
            </a:r>
            <a:r>
              <a:rPr lang="tr-TR" sz="2400" b="1" dirty="0" err="1">
                <a:solidFill>
                  <a:srgbClr val="7030A0"/>
                </a:solidFill>
              </a:rPr>
              <a:t>Hindukuş</a:t>
            </a:r>
            <a:r>
              <a:rPr lang="tr-TR" sz="2400" b="1" dirty="0">
                <a:solidFill>
                  <a:srgbClr val="7030A0"/>
                </a:solidFill>
              </a:rPr>
              <a:t> Dağları arasında yer alır.</a:t>
            </a:r>
          </a:p>
        </p:txBody>
      </p:sp>
      <p:sp>
        <p:nvSpPr>
          <p:cNvPr id="3" name="Akış Çizelgesi: İşlem 2"/>
          <p:cNvSpPr/>
          <p:nvPr/>
        </p:nvSpPr>
        <p:spPr>
          <a:xfrm>
            <a:off x="953051" y="3248807"/>
            <a:ext cx="7056784" cy="326980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4" name="Metin kutusu 3"/>
          <p:cNvSpPr txBox="1"/>
          <p:nvPr/>
        </p:nvSpPr>
        <p:spPr>
          <a:xfrm>
            <a:off x="1092246" y="4077072"/>
            <a:ext cx="922047" cy="707886"/>
          </a:xfrm>
          <a:prstGeom prst="rect">
            <a:avLst/>
          </a:prstGeom>
          <a:noFill/>
        </p:spPr>
        <p:txBody>
          <a:bodyPr wrap="none" rtlCol="0">
            <a:spAutoFit/>
          </a:bodyPr>
          <a:lstStyle/>
          <a:p>
            <a:r>
              <a:rPr lang="tr-TR" sz="2000" b="1" dirty="0" smtClean="0">
                <a:solidFill>
                  <a:srgbClr val="7030A0"/>
                </a:solidFill>
              </a:rPr>
              <a:t>HAZAR</a:t>
            </a:r>
          </a:p>
          <a:p>
            <a:r>
              <a:rPr lang="tr-TR" sz="2000" b="1" dirty="0" smtClean="0">
                <a:solidFill>
                  <a:srgbClr val="7030A0"/>
                </a:solidFill>
              </a:rPr>
              <a:t>DENİZİ</a:t>
            </a:r>
            <a:endParaRPr lang="tr-TR" sz="2000" b="1" dirty="0">
              <a:solidFill>
                <a:srgbClr val="7030A0"/>
              </a:solidFill>
            </a:endParaRPr>
          </a:p>
        </p:txBody>
      </p:sp>
      <p:sp>
        <p:nvSpPr>
          <p:cNvPr id="5" name="Metin kutusu 4"/>
          <p:cNvSpPr txBox="1"/>
          <p:nvPr/>
        </p:nvSpPr>
        <p:spPr>
          <a:xfrm>
            <a:off x="2157043" y="3068960"/>
            <a:ext cx="4757906" cy="461665"/>
          </a:xfrm>
          <a:prstGeom prst="rect">
            <a:avLst/>
          </a:prstGeom>
          <a:noFill/>
        </p:spPr>
        <p:txBody>
          <a:bodyPr wrap="none" rtlCol="0">
            <a:spAutoFit/>
          </a:bodyPr>
          <a:lstStyle/>
          <a:p>
            <a:r>
              <a:rPr lang="tr-TR" sz="2400" b="1" dirty="0" smtClean="0">
                <a:solidFill>
                  <a:srgbClr val="7030A0"/>
                </a:solidFill>
              </a:rPr>
              <a:t>ALTAY DAĞLARI-KIRGIZ BOZKIRLARI</a:t>
            </a:r>
            <a:endParaRPr lang="tr-TR" sz="2400" b="1" dirty="0">
              <a:solidFill>
                <a:srgbClr val="7030A0"/>
              </a:solidFill>
            </a:endParaRPr>
          </a:p>
        </p:txBody>
      </p:sp>
      <p:sp>
        <p:nvSpPr>
          <p:cNvPr id="6" name="Metin kutusu 5"/>
          <p:cNvSpPr txBox="1"/>
          <p:nvPr/>
        </p:nvSpPr>
        <p:spPr>
          <a:xfrm>
            <a:off x="6876256" y="4067053"/>
            <a:ext cx="2119811" cy="707886"/>
          </a:xfrm>
          <a:prstGeom prst="rect">
            <a:avLst/>
          </a:prstGeom>
          <a:noFill/>
        </p:spPr>
        <p:txBody>
          <a:bodyPr wrap="none" rtlCol="0">
            <a:spAutoFit/>
          </a:bodyPr>
          <a:lstStyle/>
          <a:p>
            <a:r>
              <a:rPr lang="tr-TR" sz="2000" b="1" dirty="0" smtClean="0">
                <a:solidFill>
                  <a:srgbClr val="7030A0"/>
                </a:solidFill>
              </a:rPr>
              <a:t>MOĞOLİSTAN-</a:t>
            </a:r>
          </a:p>
          <a:p>
            <a:r>
              <a:rPr lang="tr-TR" sz="2000" b="1" dirty="0" smtClean="0">
                <a:solidFill>
                  <a:srgbClr val="7030A0"/>
                </a:solidFill>
              </a:rPr>
              <a:t>DOĞU TÜRKİSTAN</a:t>
            </a:r>
            <a:endParaRPr lang="tr-TR" sz="2000" b="1" dirty="0">
              <a:solidFill>
                <a:srgbClr val="7030A0"/>
              </a:solidFill>
            </a:endParaRPr>
          </a:p>
        </p:txBody>
      </p:sp>
      <p:sp>
        <p:nvSpPr>
          <p:cNvPr id="7" name="Metin kutusu 6"/>
          <p:cNvSpPr txBox="1"/>
          <p:nvPr/>
        </p:nvSpPr>
        <p:spPr>
          <a:xfrm>
            <a:off x="2964735" y="6237312"/>
            <a:ext cx="3502562" cy="461665"/>
          </a:xfrm>
          <a:prstGeom prst="rect">
            <a:avLst/>
          </a:prstGeom>
          <a:noFill/>
        </p:spPr>
        <p:txBody>
          <a:bodyPr wrap="none" rtlCol="0">
            <a:spAutoFit/>
          </a:bodyPr>
          <a:lstStyle/>
          <a:p>
            <a:r>
              <a:rPr lang="tr-TR" sz="2400" dirty="0" smtClean="0">
                <a:solidFill>
                  <a:srgbClr val="7030A0"/>
                </a:solidFill>
              </a:rPr>
              <a:t>TİBET-HİNDİKUŞ DAĞLARI</a:t>
            </a:r>
            <a:endParaRPr lang="tr-TR" sz="2400" dirty="0">
              <a:solidFill>
                <a:srgbClr val="7030A0"/>
              </a:solidFill>
            </a:endParaRP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735796" y="3530625"/>
            <a:ext cx="3960440" cy="25626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2964735" y="169476"/>
            <a:ext cx="2577950" cy="523220"/>
          </a:xfrm>
          <a:prstGeom prst="rect">
            <a:avLst/>
          </a:prstGeom>
          <a:noFill/>
        </p:spPr>
        <p:txBody>
          <a:bodyPr wrap="none" rtlCol="0">
            <a:spAutoFit/>
          </a:bodyPr>
          <a:lstStyle/>
          <a:p>
            <a:r>
              <a:rPr lang="tr-TR" sz="2800" b="1" dirty="0" smtClean="0">
                <a:solidFill>
                  <a:srgbClr val="C00000"/>
                </a:solidFill>
              </a:rPr>
              <a:t>O R T A   </a:t>
            </a:r>
            <a:r>
              <a:rPr lang="tr-TR" sz="2800" b="1" dirty="0" err="1" smtClean="0">
                <a:solidFill>
                  <a:srgbClr val="C00000"/>
                </a:solidFill>
              </a:rPr>
              <a:t>A</a:t>
            </a:r>
            <a:r>
              <a:rPr lang="tr-TR" sz="2800" b="1" dirty="0" smtClean="0">
                <a:solidFill>
                  <a:srgbClr val="C00000"/>
                </a:solidFill>
              </a:rPr>
              <a:t> S Y A</a:t>
            </a:r>
            <a:endParaRPr lang="tr-TR" sz="2800" b="1" dirty="0">
              <a:solidFill>
                <a:srgbClr val="C00000"/>
              </a:solidFill>
            </a:endParaRPr>
          </a:p>
        </p:txBody>
      </p:sp>
    </p:spTree>
    <p:extLst>
      <p:ext uri="{BB962C8B-B14F-4D97-AF65-F5344CB8AC3E}">
        <p14:creationId xmlns="" xmlns:p14="http://schemas.microsoft.com/office/powerpoint/2010/main" val="27545991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5536" y="260648"/>
            <a:ext cx="8496944" cy="57606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683568" y="6196515"/>
            <a:ext cx="4927311" cy="584775"/>
          </a:xfrm>
          <a:prstGeom prst="rect">
            <a:avLst/>
          </a:prstGeom>
          <a:noFill/>
        </p:spPr>
        <p:txBody>
          <a:bodyPr wrap="none" rtlCol="0">
            <a:spAutoFit/>
          </a:bodyPr>
          <a:lstStyle/>
          <a:p>
            <a:r>
              <a:rPr lang="tr-TR" sz="3200" dirty="0" smtClean="0">
                <a:solidFill>
                  <a:srgbClr val="FFFF00"/>
                </a:solidFill>
              </a:rPr>
              <a:t>Orta Asya: Bitmeyen Dava…</a:t>
            </a:r>
            <a:endParaRPr lang="tr-TR" sz="3200" dirty="0">
              <a:solidFill>
                <a:srgbClr val="FFFF00"/>
              </a:solidFill>
            </a:endParaRPr>
          </a:p>
        </p:txBody>
      </p:sp>
    </p:spTree>
    <p:extLst>
      <p:ext uri="{BB962C8B-B14F-4D97-AF65-F5344CB8AC3E}">
        <p14:creationId xmlns="" xmlns:p14="http://schemas.microsoft.com/office/powerpoint/2010/main" val="2174279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260648"/>
            <a:ext cx="4104456" cy="31683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04048" y="188640"/>
            <a:ext cx="3816424" cy="32403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7544" y="3789040"/>
            <a:ext cx="8352928" cy="29523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123728" y="3429000"/>
            <a:ext cx="6080639" cy="461665"/>
          </a:xfrm>
          <a:prstGeom prst="rect">
            <a:avLst/>
          </a:prstGeom>
          <a:noFill/>
        </p:spPr>
        <p:txBody>
          <a:bodyPr wrap="none" rtlCol="0">
            <a:spAutoFit/>
          </a:bodyPr>
          <a:lstStyle/>
          <a:p>
            <a:r>
              <a:rPr lang="tr-TR" sz="2400" b="1" dirty="0" smtClean="0">
                <a:solidFill>
                  <a:srgbClr val="C00000"/>
                </a:solidFill>
              </a:rPr>
              <a:t>KURGANLAR-TÜRKLERİN KUTSAL MEZARLARI</a:t>
            </a:r>
            <a:endParaRPr lang="tr-TR" sz="2400" b="1" dirty="0">
              <a:solidFill>
                <a:srgbClr val="C00000"/>
              </a:solidFill>
            </a:endParaRPr>
          </a:p>
        </p:txBody>
      </p:sp>
    </p:spTree>
    <p:extLst>
      <p:ext uri="{BB962C8B-B14F-4D97-AF65-F5344CB8AC3E}">
        <p14:creationId xmlns="" xmlns:p14="http://schemas.microsoft.com/office/powerpoint/2010/main" val="9399544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260648"/>
            <a:ext cx="8712968" cy="6647974"/>
          </a:xfrm>
          <a:prstGeom prst="rect">
            <a:avLst/>
          </a:prstGeom>
        </p:spPr>
        <p:txBody>
          <a:bodyPr wrap="square">
            <a:spAutoFit/>
          </a:bodyPr>
          <a:lstStyle/>
          <a:p>
            <a:r>
              <a:rPr lang="tr-TR" b="1" dirty="0"/>
              <a:t>Kurgan Nedir?</a:t>
            </a:r>
            <a:r>
              <a:rPr lang="tr-TR" dirty="0"/>
              <a:t/>
            </a:r>
            <a:br>
              <a:rPr lang="tr-TR" dirty="0"/>
            </a:br>
            <a:r>
              <a:rPr lang="tr-TR" sz="2400" dirty="0" smtClean="0">
                <a:solidFill>
                  <a:srgbClr val="C00000"/>
                </a:solidFill>
              </a:rPr>
              <a:t>Kurgan</a:t>
            </a:r>
            <a:r>
              <a:rPr lang="tr-TR" sz="2400" dirty="0">
                <a:solidFill>
                  <a:srgbClr val="C00000"/>
                </a:solidFill>
              </a:rPr>
              <a:t>, Orta Asya'da ki eski Türk mezarlarına verilen ad. Genelde devlet yöneticisi olanlar için yapılmışlardır. </a:t>
            </a:r>
            <a:endParaRPr lang="tr-TR" sz="2400" dirty="0" smtClean="0">
              <a:solidFill>
                <a:srgbClr val="C00000"/>
              </a:solidFill>
            </a:endParaRPr>
          </a:p>
          <a:p>
            <a:endParaRPr lang="tr-TR" sz="2400" dirty="0" smtClean="0">
              <a:solidFill>
                <a:srgbClr val="C00000"/>
              </a:solidFill>
            </a:endParaRPr>
          </a:p>
          <a:p>
            <a:r>
              <a:rPr lang="tr-TR" sz="2400" dirty="0" smtClean="0">
                <a:solidFill>
                  <a:srgbClr val="C00000"/>
                </a:solidFill>
              </a:rPr>
              <a:t>Kurganlar </a:t>
            </a:r>
            <a:r>
              <a:rPr lang="tr-TR" sz="2400" dirty="0">
                <a:solidFill>
                  <a:srgbClr val="C00000"/>
                </a:solidFill>
              </a:rPr>
              <a:t>tahtalarla, bazen de taşlarla çevrili mezar odalarının üstüne bir metre ile yetmiş metre arasında toprak yığılmasıyla oluşturulur. </a:t>
            </a:r>
            <a:endParaRPr lang="tr-TR" sz="2400" dirty="0" smtClean="0">
              <a:solidFill>
                <a:srgbClr val="C00000"/>
              </a:solidFill>
            </a:endParaRPr>
          </a:p>
          <a:p>
            <a:endParaRPr lang="tr-TR" sz="2400" dirty="0" smtClean="0">
              <a:solidFill>
                <a:srgbClr val="C00000"/>
              </a:solidFill>
            </a:endParaRPr>
          </a:p>
          <a:p>
            <a:r>
              <a:rPr lang="tr-TR" sz="2400" dirty="0" smtClean="0">
                <a:solidFill>
                  <a:srgbClr val="C00000"/>
                </a:solidFill>
              </a:rPr>
              <a:t>Kurganlarda </a:t>
            </a:r>
            <a:r>
              <a:rPr lang="tr-TR" sz="2400" dirty="0">
                <a:solidFill>
                  <a:srgbClr val="C00000"/>
                </a:solidFill>
              </a:rPr>
              <a:t>asıl mezar odası bazen dikdörtgen, bazen kare veya oval olabiliyordu. Cesedin bulunduğu yere bazen doğrudan ulaşılabiliyor bazen de bu oda altta yer alıyordu. Ceset odasının döşemesi ağaç kütükleri ve kalastan yapılıyordu. Cesetlerin başı doğuya çevrilmiş olur ve cesetler eşyaları ile birlikte kurganlara </a:t>
            </a:r>
            <a:r>
              <a:rPr lang="tr-TR" sz="2400" dirty="0">
                <a:solidFill>
                  <a:srgbClr val="FFFF00"/>
                </a:solidFill>
              </a:rPr>
              <a:t>gömülürdü. </a:t>
            </a:r>
            <a:endParaRPr lang="tr-TR" sz="2400" dirty="0" smtClean="0">
              <a:solidFill>
                <a:srgbClr val="FFFF00"/>
              </a:solidFill>
            </a:endParaRPr>
          </a:p>
          <a:p>
            <a:r>
              <a:rPr lang="tr-TR" sz="2400" dirty="0" smtClean="0">
                <a:solidFill>
                  <a:srgbClr val="FFFF00"/>
                </a:solidFill>
              </a:rPr>
              <a:t>Kurgan </a:t>
            </a:r>
            <a:r>
              <a:rPr lang="tr-TR" sz="2400" dirty="0" err="1">
                <a:solidFill>
                  <a:srgbClr val="FFFF00"/>
                </a:solidFill>
              </a:rPr>
              <a:t>ın</a:t>
            </a:r>
            <a:r>
              <a:rPr lang="tr-TR" sz="2400" dirty="0">
                <a:solidFill>
                  <a:srgbClr val="FFFF00"/>
                </a:solidFill>
              </a:rPr>
              <a:t> farklı bölgelerinde at cesetlerine de rastlanmıştır</a:t>
            </a:r>
            <a:r>
              <a:rPr lang="tr-TR" sz="2400" dirty="0" smtClean="0">
                <a:solidFill>
                  <a:srgbClr val="FFFF00"/>
                </a:solidFill>
              </a:rPr>
              <a:t>.</a:t>
            </a:r>
          </a:p>
          <a:p>
            <a:endParaRPr lang="tr-TR" sz="2400" dirty="0">
              <a:solidFill>
                <a:srgbClr val="FFFF00"/>
              </a:solidFill>
            </a:endParaRPr>
          </a:p>
          <a:p>
            <a:r>
              <a:rPr lang="tr-TR" sz="2400" dirty="0" smtClean="0">
                <a:solidFill>
                  <a:srgbClr val="FFFF00"/>
                </a:solidFill>
              </a:rPr>
              <a:t>Bugüne </a:t>
            </a:r>
            <a:r>
              <a:rPr lang="tr-TR" sz="2400" dirty="0">
                <a:solidFill>
                  <a:srgbClr val="FFFF00"/>
                </a:solidFill>
              </a:rPr>
              <a:t>değin bulunan en önemli kurgan Kazakistan'da ki Esik </a:t>
            </a:r>
            <a:r>
              <a:rPr lang="tr-TR" sz="2400" dirty="0" err="1" smtClean="0">
                <a:solidFill>
                  <a:srgbClr val="FFFF00"/>
                </a:solidFill>
              </a:rPr>
              <a:t>kurganı'dır</a:t>
            </a:r>
            <a:r>
              <a:rPr lang="tr-TR" sz="2400" dirty="0">
                <a:solidFill>
                  <a:srgbClr val="FFFF00"/>
                </a:solidFill>
              </a:rPr>
              <a:t>.</a:t>
            </a:r>
            <a:endParaRPr lang="tr-TR" sz="2000" dirty="0">
              <a:solidFill>
                <a:srgbClr val="FFFF00"/>
              </a:solidFill>
            </a:endParaRPr>
          </a:p>
        </p:txBody>
      </p:sp>
    </p:spTree>
    <p:extLst>
      <p:ext uri="{BB962C8B-B14F-4D97-AF65-F5344CB8AC3E}">
        <p14:creationId xmlns="" xmlns:p14="http://schemas.microsoft.com/office/powerpoint/2010/main" val="14655458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1010345"/>
            <a:ext cx="8352928" cy="56590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403648" y="109222"/>
            <a:ext cx="6304739" cy="461665"/>
          </a:xfrm>
          <a:prstGeom prst="rect">
            <a:avLst/>
          </a:prstGeom>
          <a:noFill/>
        </p:spPr>
        <p:txBody>
          <a:bodyPr wrap="none" rtlCol="0">
            <a:spAutoFit/>
          </a:bodyPr>
          <a:lstStyle/>
          <a:p>
            <a:r>
              <a:rPr lang="tr-TR" sz="2400" dirty="0" smtClean="0">
                <a:solidFill>
                  <a:srgbClr val="C00000"/>
                </a:solidFill>
              </a:rPr>
              <a:t>ALTIN ELBİSELİ ADAM-ISSIK KURGANI-İSKİTLER</a:t>
            </a:r>
            <a:endParaRPr lang="tr-TR" sz="2400" dirty="0">
              <a:solidFill>
                <a:srgbClr val="C00000"/>
              </a:solidFill>
            </a:endParaRPr>
          </a:p>
        </p:txBody>
      </p:sp>
    </p:spTree>
    <p:extLst>
      <p:ext uri="{BB962C8B-B14F-4D97-AF65-F5344CB8AC3E}">
        <p14:creationId xmlns="" xmlns:p14="http://schemas.microsoft.com/office/powerpoint/2010/main" val="26712042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extLst>
              <p:ext uri="{D42A27DB-BD31-4B8C-83A1-F6EECF244321}">
                <p14:modId xmlns="" xmlns:p14="http://schemas.microsoft.com/office/powerpoint/2010/main" val="1671462813"/>
              </p:ext>
            </p:extLst>
          </p:nvPr>
        </p:nvGraphicFramePr>
        <p:xfrm>
          <a:off x="395536" y="980728"/>
          <a:ext cx="8424936"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Metin kutusu 2"/>
          <p:cNvSpPr txBox="1"/>
          <p:nvPr/>
        </p:nvSpPr>
        <p:spPr>
          <a:xfrm>
            <a:off x="971600" y="297522"/>
            <a:ext cx="7934031" cy="584775"/>
          </a:xfrm>
          <a:prstGeom prst="rect">
            <a:avLst/>
          </a:prstGeom>
          <a:noFill/>
        </p:spPr>
        <p:txBody>
          <a:bodyPr wrap="none" rtlCol="0">
            <a:spAutoFit/>
          </a:bodyPr>
          <a:lstStyle/>
          <a:p>
            <a:r>
              <a:rPr lang="tr-TR" sz="3200" b="1" dirty="0" smtClean="0">
                <a:solidFill>
                  <a:srgbClr val="7030A0"/>
                </a:solidFill>
                <a:latin typeface="Arial Black" pitchFamily="34" charset="0"/>
              </a:rPr>
              <a:t>ORTA ASYA KÜLTÜR MERKEZLERİ</a:t>
            </a:r>
            <a:endParaRPr lang="tr-TR" sz="3200" b="1" dirty="0">
              <a:solidFill>
                <a:srgbClr val="7030A0"/>
              </a:solidFill>
              <a:latin typeface="Arial Black" pitchFamily="34" charset="0"/>
            </a:endParaRPr>
          </a:p>
        </p:txBody>
      </p:sp>
    </p:spTree>
    <p:extLst>
      <p:ext uri="{BB962C8B-B14F-4D97-AF65-F5344CB8AC3E}">
        <p14:creationId xmlns="" xmlns:p14="http://schemas.microsoft.com/office/powerpoint/2010/main" val="24486271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899592" y="836712"/>
            <a:ext cx="6869701" cy="1200329"/>
          </a:xfrm>
          <a:prstGeom prst="rect">
            <a:avLst/>
          </a:prstGeom>
          <a:noFill/>
        </p:spPr>
        <p:txBody>
          <a:bodyPr wrap="none" rtlCol="0">
            <a:spAutoFit/>
          </a:bodyPr>
          <a:lstStyle/>
          <a:p>
            <a:r>
              <a:rPr lang="tr-TR" sz="2400" b="1" i="1" dirty="0" smtClean="0">
                <a:solidFill>
                  <a:srgbClr val="C00000"/>
                </a:solidFill>
              </a:rPr>
              <a:t>RUS VE ÇİN ESARETİNDEN MUTLAKA KURTULACAK</a:t>
            </a:r>
          </a:p>
          <a:p>
            <a:r>
              <a:rPr lang="tr-TR" sz="2400" b="1" i="1" dirty="0" smtClean="0">
                <a:solidFill>
                  <a:srgbClr val="C00000"/>
                </a:solidFill>
              </a:rPr>
              <a:t> </a:t>
            </a:r>
          </a:p>
          <a:p>
            <a:r>
              <a:rPr lang="tr-TR" sz="2400" b="1" i="1" dirty="0" smtClean="0">
                <a:solidFill>
                  <a:srgbClr val="C00000"/>
                </a:solidFill>
              </a:rPr>
              <a:t>ESİR TÜRKLER…</a:t>
            </a:r>
            <a:endParaRPr lang="tr-TR" sz="2400" b="1" i="1" dirty="0">
              <a:solidFill>
                <a:srgbClr val="C00000"/>
              </a:solidFill>
            </a:endParaRPr>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627784" y="2051299"/>
            <a:ext cx="4104455" cy="42082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2202" y="4659383"/>
            <a:ext cx="2592288" cy="1600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367400" y="4659383"/>
            <a:ext cx="2619375" cy="1600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02347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sz="4000" dirty="0" smtClean="0">
                <a:solidFill>
                  <a:srgbClr val="7030A0"/>
                </a:solidFill>
              </a:rPr>
              <a:t>AVRASYA</a:t>
            </a:r>
            <a:endParaRPr lang="tr-TR" sz="4000" dirty="0">
              <a:solidFill>
                <a:srgbClr val="7030A0"/>
              </a:solidFill>
            </a:endParaRPr>
          </a:p>
        </p:txBody>
      </p:sp>
      <p:sp>
        <p:nvSpPr>
          <p:cNvPr id="3" name="İçerik Yer Tutucusu 2"/>
          <p:cNvSpPr>
            <a:spLocks noGrp="1"/>
          </p:cNvSpPr>
          <p:nvPr>
            <p:ph idx="1"/>
          </p:nvPr>
        </p:nvSpPr>
        <p:spPr>
          <a:xfrm>
            <a:off x="733516" y="1124745"/>
            <a:ext cx="7520940" cy="792088"/>
          </a:xfrm>
        </p:spPr>
        <p:txBody>
          <a:bodyPr>
            <a:normAutofit fontScale="55000" lnSpcReduction="20000"/>
          </a:bodyPr>
          <a:lstStyle/>
          <a:p>
            <a:r>
              <a:rPr lang="tr-TR" sz="4000" b="0" i="1" dirty="0">
                <a:solidFill>
                  <a:srgbClr val="C00000"/>
                </a:solidFill>
                <a:latin typeface="Arial Black" pitchFamily="34" charset="0"/>
              </a:rPr>
              <a:t>Avrasya, Avrupa kıtası ile </a:t>
            </a:r>
            <a:r>
              <a:rPr lang="tr-TR" sz="4000" b="0" i="1" dirty="0" smtClean="0">
                <a:solidFill>
                  <a:srgbClr val="C00000"/>
                </a:solidFill>
                <a:latin typeface="Arial Black" pitchFamily="34" charset="0"/>
              </a:rPr>
              <a:t>Asya kıtasını </a:t>
            </a:r>
            <a:r>
              <a:rPr lang="tr-TR" sz="4000" b="0" i="1" dirty="0">
                <a:solidFill>
                  <a:srgbClr val="C00000"/>
                </a:solidFill>
                <a:latin typeface="Arial Black" pitchFamily="34" charset="0"/>
              </a:rPr>
              <a:t>kapsayan coğrafi bölgeye verilen isimdir.</a:t>
            </a: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2060848"/>
            <a:ext cx="8712968" cy="45365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58959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784976" cy="1846659"/>
          </a:xfrm>
          <a:prstGeom prst="rect">
            <a:avLst/>
          </a:prstGeom>
        </p:spPr>
        <p:txBody>
          <a:bodyPr wrap="square">
            <a:spAutoFit/>
          </a:bodyPr>
          <a:lstStyle/>
          <a:p>
            <a:r>
              <a:rPr lang="tr-TR" sz="2400" b="1" i="1" dirty="0" smtClean="0">
                <a:solidFill>
                  <a:srgbClr val="C00000"/>
                </a:solidFill>
              </a:rPr>
              <a:t>Bu coğrafya </a:t>
            </a:r>
            <a:r>
              <a:rPr lang="tr-TR" sz="2400" b="1" i="1" dirty="0">
                <a:solidFill>
                  <a:srgbClr val="C00000"/>
                </a:solidFill>
              </a:rPr>
              <a:t>çok eski zamanlardan beri Türklerin, Moğolların, Slavların ve Çinlilerin yaşadıkları topraklar olarak bilinirler.</a:t>
            </a:r>
          </a:p>
          <a:p>
            <a:r>
              <a:rPr lang="tr-TR" sz="2400" b="1" i="1" dirty="0" smtClean="0">
                <a:solidFill>
                  <a:srgbClr val="C00000"/>
                </a:solidFill>
              </a:rPr>
              <a:t>Yapılan </a:t>
            </a:r>
            <a:r>
              <a:rPr lang="tr-TR" sz="2400" b="1" i="1" dirty="0">
                <a:solidFill>
                  <a:srgbClr val="C00000"/>
                </a:solidFill>
              </a:rPr>
              <a:t>araştırmalarda Türklere ait en eski kalıntılara Altay ve Tanrı Dağları arasındaki bölgede rastlanmıştır. </a:t>
            </a:r>
            <a:endParaRPr lang="tr-TR" sz="2400" b="1" i="1" dirty="0" smtClean="0">
              <a:solidFill>
                <a:srgbClr val="C00000"/>
              </a:solidFill>
            </a:endParaRPr>
          </a:p>
          <a:p>
            <a:endParaRPr lang="tr-TR" dirty="0" smtClean="0"/>
          </a:p>
        </p:txBody>
      </p:sp>
      <p:pic>
        <p:nvPicPr>
          <p:cNvPr id="2051"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700808"/>
            <a:ext cx="9144000" cy="51571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6379964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260648"/>
            <a:ext cx="8712968" cy="331236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1520" y="3717032"/>
            <a:ext cx="8712968" cy="31409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3131840" y="3311405"/>
            <a:ext cx="4051109" cy="523220"/>
          </a:xfrm>
          <a:prstGeom prst="rect">
            <a:avLst/>
          </a:prstGeom>
          <a:noFill/>
        </p:spPr>
        <p:txBody>
          <a:bodyPr wrap="none" rtlCol="0">
            <a:spAutoFit/>
          </a:bodyPr>
          <a:lstStyle/>
          <a:p>
            <a:r>
              <a:rPr lang="tr-TR" sz="2800" b="1" i="1" dirty="0" smtClean="0">
                <a:solidFill>
                  <a:srgbClr val="FF0000"/>
                </a:solidFill>
                <a:latin typeface="Aharoni" pitchFamily="2" charset="-79"/>
                <a:cs typeface="Aharoni" pitchFamily="2" charset="-79"/>
              </a:rPr>
              <a:t>T A N R I   D A Ğ L A R I</a:t>
            </a:r>
            <a:endParaRPr lang="tr-TR" sz="2800" b="1" i="1" dirty="0">
              <a:solidFill>
                <a:srgbClr val="FF0000"/>
              </a:solidFill>
              <a:latin typeface="Aharoni" pitchFamily="2" charset="-79"/>
              <a:cs typeface="Aharoni" pitchFamily="2" charset="-79"/>
            </a:endParaRPr>
          </a:p>
        </p:txBody>
      </p:sp>
    </p:spTree>
    <p:extLst>
      <p:ext uri="{BB962C8B-B14F-4D97-AF65-F5344CB8AC3E}">
        <p14:creationId xmlns="" xmlns:p14="http://schemas.microsoft.com/office/powerpoint/2010/main" val="31318221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512" y="332656"/>
            <a:ext cx="8856984" cy="49685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691680" y="5805264"/>
            <a:ext cx="5168403" cy="707886"/>
          </a:xfrm>
          <a:prstGeom prst="rect">
            <a:avLst/>
          </a:prstGeom>
          <a:noFill/>
        </p:spPr>
        <p:txBody>
          <a:bodyPr wrap="none" rtlCol="0">
            <a:spAutoFit/>
          </a:bodyPr>
          <a:lstStyle/>
          <a:p>
            <a:r>
              <a:rPr lang="tr-TR" sz="4000" b="1" i="1" dirty="0" smtClean="0">
                <a:solidFill>
                  <a:srgbClr val="FF0000"/>
                </a:solidFill>
              </a:rPr>
              <a:t>A L T A Y   D A Ğ L A R I</a:t>
            </a:r>
            <a:endParaRPr lang="tr-TR" sz="4000" b="1" i="1" dirty="0">
              <a:solidFill>
                <a:srgbClr val="FF0000"/>
              </a:solidFill>
            </a:endParaRPr>
          </a:p>
        </p:txBody>
      </p:sp>
    </p:spTree>
    <p:extLst>
      <p:ext uri="{BB962C8B-B14F-4D97-AF65-F5344CB8AC3E}">
        <p14:creationId xmlns="" xmlns:p14="http://schemas.microsoft.com/office/powerpoint/2010/main" val="21812527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640960" cy="3108543"/>
          </a:xfrm>
          <a:prstGeom prst="rect">
            <a:avLst/>
          </a:prstGeom>
        </p:spPr>
        <p:txBody>
          <a:bodyPr wrap="square">
            <a:spAutoFit/>
          </a:bodyPr>
          <a:lstStyle/>
          <a:p>
            <a:r>
              <a:rPr lang="tr-TR" sz="2800" dirty="0" smtClean="0"/>
              <a:t>Bu kalıntıların M.Ö. 4 binli yıllara ait olduğu anlaşılmıştır. Bu durum Türklerin yaklaşık olarak </a:t>
            </a:r>
            <a:r>
              <a:rPr lang="tr-TR" sz="2800" b="1" i="1" u="sng" dirty="0" smtClean="0">
                <a:solidFill>
                  <a:srgbClr val="FF0000"/>
                </a:solidFill>
              </a:rPr>
              <a:t>6 bin yıllık </a:t>
            </a:r>
            <a:r>
              <a:rPr lang="tr-TR" sz="2800" dirty="0" smtClean="0"/>
              <a:t>kültürel bir geçmişlerinin olduğunu ve en eski uygarlıklardan biri olduğunu göstermektedir. </a:t>
            </a:r>
          </a:p>
          <a:p>
            <a:endParaRPr lang="tr-TR" sz="2800" dirty="0" smtClean="0"/>
          </a:p>
          <a:p>
            <a:r>
              <a:rPr lang="tr-TR" sz="2800" dirty="0" smtClean="0"/>
              <a:t>Bu durum tarihçileri Türk kültürünü, adını ve kökenini araştırmaya yöneltmiştir</a:t>
            </a:r>
            <a:r>
              <a:rPr lang="tr-TR" sz="2800" dirty="0" smtClean="0"/>
              <a:t>.</a:t>
            </a:r>
            <a:r>
              <a:rPr lang="tr-TR" sz="2800" dirty="0" smtClean="0"/>
              <a:t> </a:t>
            </a:r>
            <a:r>
              <a:rPr lang="tr-TR" sz="2800" dirty="0" smtClean="0">
                <a:hlinkClick r:id="rId2"/>
              </a:rPr>
              <a:t>https://</a:t>
            </a:r>
            <a:r>
              <a:rPr lang="tr-TR" sz="2800" dirty="0" smtClean="0">
                <a:hlinkClick r:id="rId2"/>
              </a:rPr>
              <a:t>www.sorubak.com</a:t>
            </a:r>
            <a:r>
              <a:rPr lang="tr-TR" sz="2800" dirty="0" smtClean="0"/>
              <a:t> </a:t>
            </a:r>
            <a:endParaRPr lang="tr-TR" sz="2800" dirty="0"/>
          </a:p>
        </p:txBody>
      </p:sp>
      <p:sp>
        <p:nvSpPr>
          <p:cNvPr id="3" name="Sağ Ok 2"/>
          <p:cNvSpPr/>
          <p:nvPr/>
        </p:nvSpPr>
        <p:spPr>
          <a:xfrm>
            <a:off x="4427984" y="3789040"/>
            <a:ext cx="446449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Sol Ok 3"/>
          <p:cNvSpPr/>
          <p:nvPr/>
        </p:nvSpPr>
        <p:spPr>
          <a:xfrm>
            <a:off x="467544" y="3789040"/>
            <a:ext cx="3960440"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4056824" y="4249620"/>
            <a:ext cx="763735" cy="646331"/>
          </a:xfrm>
          <a:prstGeom prst="rect">
            <a:avLst/>
          </a:prstGeom>
          <a:noFill/>
        </p:spPr>
        <p:txBody>
          <a:bodyPr wrap="none" rtlCol="0">
            <a:spAutoFit/>
          </a:bodyPr>
          <a:lstStyle/>
          <a:p>
            <a:r>
              <a:rPr lang="tr-TR" dirty="0" smtClean="0"/>
              <a:t>MİLAT</a:t>
            </a:r>
          </a:p>
          <a:p>
            <a:r>
              <a:rPr lang="tr-TR" dirty="0" smtClean="0"/>
              <a:t>    0</a:t>
            </a:r>
            <a:endParaRPr lang="tr-TR" dirty="0"/>
          </a:p>
        </p:txBody>
      </p:sp>
      <p:sp>
        <p:nvSpPr>
          <p:cNvPr id="7" name="Metin kutusu 6"/>
          <p:cNvSpPr txBox="1"/>
          <p:nvPr/>
        </p:nvSpPr>
        <p:spPr>
          <a:xfrm>
            <a:off x="7949983" y="4342035"/>
            <a:ext cx="1006238" cy="523220"/>
          </a:xfrm>
          <a:prstGeom prst="rect">
            <a:avLst/>
          </a:prstGeom>
          <a:noFill/>
        </p:spPr>
        <p:txBody>
          <a:bodyPr wrap="none" rtlCol="0">
            <a:spAutoFit/>
          </a:bodyPr>
          <a:lstStyle/>
          <a:p>
            <a:r>
              <a:rPr lang="tr-TR" sz="2800" b="1" dirty="0" smtClean="0">
                <a:solidFill>
                  <a:srgbClr val="FF0000"/>
                </a:solidFill>
              </a:rPr>
              <a:t>2019</a:t>
            </a:r>
            <a:endParaRPr lang="tr-TR" sz="2800" b="1" dirty="0">
              <a:solidFill>
                <a:srgbClr val="FF0000"/>
              </a:solidFill>
            </a:endParaRPr>
          </a:p>
        </p:txBody>
      </p:sp>
      <p:sp>
        <p:nvSpPr>
          <p:cNvPr id="8" name="Metin kutusu 7"/>
          <p:cNvSpPr txBox="1"/>
          <p:nvPr/>
        </p:nvSpPr>
        <p:spPr>
          <a:xfrm>
            <a:off x="250567" y="4292707"/>
            <a:ext cx="1720343" cy="523220"/>
          </a:xfrm>
          <a:prstGeom prst="rect">
            <a:avLst/>
          </a:prstGeom>
          <a:noFill/>
        </p:spPr>
        <p:txBody>
          <a:bodyPr wrap="none" rtlCol="0">
            <a:spAutoFit/>
          </a:bodyPr>
          <a:lstStyle/>
          <a:p>
            <a:r>
              <a:rPr lang="tr-TR" sz="2800" b="1" dirty="0" smtClean="0">
                <a:solidFill>
                  <a:srgbClr val="FF0000"/>
                </a:solidFill>
              </a:rPr>
              <a:t>M.Ö.4000</a:t>
            </a:r>
            <a:endParaRPr lang="tr-TR" sz="2800" b="1" dirty="0">
              <a:solidFill>
                <a:srgbClr val="FF0000"/>
              </a:solidFill>
            </a:endParaRPr>
          </a:p>
        </p:txBody>
      </p:sp>
    </p:spTree>
    <p:extLst>
      <p:ext uri="{BB962C8B-B14F-4D97-AF65-F5344CB8AC3E}">
        <p14:creationId xmlns="" xmlns:p14="http://schemas.microsoft.com/office/powerpoint/2010/main" val="17259423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5536" y="404665"/>
            <a:ext cx="8640959" cy="54579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051720" y="5905804"/>
            <a:ext cx="5421036" cy="830997"/>
          </a:xfrm>
          <a:prstGeom prst="rect">
            <a:avLst/>
          </a:prstGeom>
          <a:noFill/>
        </p:spPr>
        <p:txBody>
          <a:bodyPr wrap="none" rtlCol="0">
            <a:spAutoFit/>
          </a:bodyPr>
          <a:lstStyle/>
          <a:p>
            <a:r>
              <a:rPr lang="tr-TR" sz="2400" b="1" i="1" dirty="0" smtClean="0">
                <a:solidFill>
                  <a:srgbClr val="FFFF00"/>
                </a:solidFill>
              </a:rPr>
              <a:t>ORHUN KİTABELERİ</a:t>
            </a:r>
          </a:p>
          <a:p>
            <a:r>
              <a:rPr lang="tr-TR" sz="2400" b="1" i="1" dirty="0" smtClean="0">
                <a:solidFill>
                  <a:srgbClr val="FFFF00"/>
                </a:solidFill>
              </a:rPr>
              <a:t>ACABA BU KELİME NASIL OKUNUYOR? </a:t>
            </a:r>
            <a:endParaRPr lang="tr-TR" sz="2400" b="1" i="1" dirty="0">
              <a:solidFill>
                <a:srgbClr val="FFFF00"/>
              </a:solidFill>
            </a:endParaRPr>
          </a:p>
        </p:txBody>
      </p:sp>
    </p:spTree>
    <p:extLst>
      <p:ext uri="{BB962C8B-B14F-4D97-AF65-F5344CB8AC3E}">
        <p14:creationId xmlns="" xmlns:p14="http://schemas.microsoft.com/office/powerpoint/2010/main" val="42949433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5712" y="116632"/>
            <a:ext cx="8143875" cy="36724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3131840" y="4149080"/>
            <a:ext cx="3413114" cy="1446550"/>
          </a:xfrm>
          <a:prstGeom prst="rect">
            <a:avLst/>
          </a:prstGeom>
          <a:noFill/>
        </p:spPr>
        <p:txBody>
          <a:bodyPr wrap="none" rtlCol="0">
            <a:spAutoFit/>
          </a:bodyPr>
          <a:lstStyle/>
          <a:p>
            <a:r>
              <a:rPr lang="tr-TR" sz="8800" b="1" i="1" dirty="0" smtClean="0">
                <a:solidFill>
                  <a:srgbClr val="C00000"/>
                </a:solidFill>
              </a:rPr>
              <a:t>‘TÜRK’</a:t>
            </a:r>
            <a:endParaRPr lang="tr-TR" sz="8800" b="1" i="1" dirty="0">
              <a:solidFill>
                <a:srgbClr val="C00000"/>
              </a:solidFill>
            </a:endParaRPr>
          </a:p>
        </p:txBody>
      </p:sp>
    </p:spTree>
    <p:extLst>
      <p:ext uri="{BB962C8B-B14F-4D97-AF65-F5344CB8AC3E}">
        <p14:creationId xmlns="" xmlns:p14="http://schemas.microsoft.com/office/powerpoint/2010/main" val="36337563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063" y="188641"/>
            <a:ext cx="8143875" cy="23107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899592" y="2924944"/>
            <a:ext cx="7324441" cy="769441"/>
          </a:xfrm>
          <a:prstGeom prst="rect">
            <a:avLst/>
          </a:prstGeom>
          <a:noFill/>
        </p:spPr>
        <p:txBody>
          <a:bodyPr wrap="none" rtlCol="0">
            <a:spAutoFit/>
          </a:bodyPr>
          <a:lstStyle/>
          <a:p>
            <a:r>
              <a:rPr lang="tr-TR" sz="4400" b="1" dirty="0" smtClean="0">
                <a:solidFill>
                  <a:srgbClr val="C00000"/>
                </a:solidFill>
              </a:rPr>
              <a:t>KELİMESİNİN ANLAMI NEDİR?</a:t>
            </a:r>
            <a:endParaRPr lang="tr-TR" sz="4400" b="1" dirty="0">
              <a:solidFill>
                <a:srgbClr val="C00000"/>
              </a:solidFill>
            </a:endParaRPr>
          </a:p>
        </p:txBody>
      </p:sp>
    </p:spTree>
    <p:extLst>
      <p:ext uri="{BB962C8B-B14F-4D97-AF65-F5344CB8AC3E}">
        <p14:creationId xmlns="" xmlns:p14="http://schemas.microsoft.com/office/powerpoint/2010/main" val="22886996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çılar">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çıla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215</TotalTime>
  <Words>410</Words>
  <PresentationFormat>Ekran Gösterisi (4:3)</PresentationFormat>
  <Paragraphs>70</Paragraphs>
  <Slides>19</Slides>
  <Notes>1</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Açılar</vt:lpstr>
      <vt:lpstr>AVRASYA’DA İLK TÜRK İZLERİ</vt:lpstr>
      <vt:lpstr>AVRASYA</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2019-03-01T21:50:40Z</dcterms:created>
  <dcterms:modified xsi:type="dcterms:W3CDTF">2019-03-03T10:29:46Z</dcterms:modified>
  <cp:category>https://www.sorubak.com</cp:category>
</cp:coreProperties>
</file>