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76" r:id="rId4"/>
    <p:sldId id="258" r:id="rId5"/>
    <p:sldId id="259" r:id="rId6"/>
    <p:sldId id="260" r:id="rId7"/>
    <p:sldId id="273" r:id="rId8"/>
    <p:sldId id="261" r:id="rId9"/>
    <p:sldId id="269" r:id="rId10"/>
    <p:sldId id="264" r:id="rId11"/>
    <p:sldId id="274" r:id="rId12"/>
    <p:sldId id="268" r:id="rId13"/>
    <p:sldId id="265" r:id="rId14"/>
    <p:sldId id="266" r:id="rId15"/>
    <p:sldId id="275" r:id="rId16"/>
    <p:sldId id="270" r:id="rId17"/>
    <p:sldId id="267" r:id="rId18"/>
    <p:sldId id="271" r:id="rId19"/>
    <p:sldId id="272" r:id="rId20"/>
    <p:sldId id="277"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92F223-E017-4A2C-BE31-B29837E78211}"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tr-TR"/>
        </a:p>
      </dgm:t>
    </dgm:pt>
    <dgm:pt modelId="{D985BC87-44DE-4B53-B2D9-78B4A57A0782}">
      <dgm:prSet phldrT="[Metin]"/>
      <dgm:spPr/>
      <dgm:t>
        <a:bodyPr/>
        <a:lstStyle/>
        <a:p>
          <a:r>
            <a:rPr lang="tr-TR" dirty="0" smtClean="0"/>
            <a:t>DEVLET VE YÖNETİM</a:t>
          </a:r>
          <a:endParaRPr lang="tr-TR" dirty="0"/>
        </a:p>
      </dgm:t>
    </dgm:pt>
    <dgm:pt modelId="{1C8C7441-CA68-4D3C-80A8-A2481791C93B}" type="parTrans" cxnId="{08AEF1B2-A467-4EB8-B318-4D15375C5BA7}">
      <dgm:prSet/>
      <dgm:spPr/>
      <dgm:t>
        <a:bodyPr/>
        <a:lstStyle/>
        <a:p>
          <a:endParaRPr lang="tr-TR"/>
        </a:p>
      </dgm:t>
    </dgm:pt>
    <dgm:pt modelId="{A31381DF-E6CB-4648-BC64-B1B97096F218}" type="sibTrans" cxnId="{08AEF1B2-A467-4EB8-B318-4D15375C5BA7}">
      <dgm:prSet/>
      <dgm:spPr/>
      <dgm:t>
        <a:bodyPr/>
        <a:lstStyle/>
        <a:p>
          <a:endParaRPr lang="tr-TR"/>
        </a:p>
      </dgm:t>
    </dgm:pt>
    <dgm:pt modelId="{1AB84FBD-3E93-4E7D-8337-9CC66B6A8D71}">
      <dgm:prSet phldrT="[Metin]"/>
      <dgm:spPr/>
      <dgm:t>
        <a:bodyPr/>
        <a:lstStyle/>
        <a:p>
          <a:r>
            <a:rPr lang="tr-TR" dirty="0" smtClean="0"/>
            <a:t>TÜM DÜNYANIN KAĞANI</a:t>
          </a:r>
          <a:endParaRPr lang="tr-TR" dirty="0"/>
        </a:p>
      </dgm:t>
    </dgm:pt>
    <dgm:pt modelId="{DECBC074-9F3F-434C-B2C6-C5B0379778FF}" type="parTrans" cxnId="{FCF0C5B3-7FF7-44F4-98FA-E5F6B26B5B36}">
      <dgm:prSet/>
      <dgm:spPr/>
      <dgm:t>
        <a:bodyPr/>
        <a:lstStyle/>
        <a:p>
          <a:endParaRPr lang="tr-TR"/>
        </a:p>
      </dgm:t>
    </dgm:pt>
    <dgm:pt modelId="{906A2989-656C-447E-BD5E-CA32708136D0}" type="sibTrans" cxnId="{FCF0C5B3-7FF7-44F4-98FA-E5F6B26B5B36}">
      <dgm:prSet/>
      <dgm:spPr/>
      <dgm:t>
        <a:bodyPr/>
        <a:lstStyle/>
        <a:p>
          <a:endParaRPr lang="tr-TR"/>
        </a:p>
      </dgm:t>
    </dgm:pt>
    <dgm:pt modelId="{1A1975DE-8087-4806-904C-49DE60DC759A}">
      <dgm:prSet phldrT="[Metin]"/>
      <dgm:spPr/>
      <dgm:t>
        <a:bodyPr/>
        <a:lstStyle/>
        <a:p>
          <a:r>
            <a:rPr lang="tr-TR" dirty="0" smtClean="0"/>
            <a:t>TANRININ SEÇTİĞİ KAĞAN</a:t>
          </a:r>
          <a:endParaRPr lang="tr-TR" dirty="0"/>
        </a:p>
      </dgm:t>
    </dgm:pt>
    <dgm:pt modelId="{85076D30-5AA6-4976-B8D7-815E839B9C89}" type="parTrans" cxnId="{611B8AF8-E4AA-4452-9B34-4EC2898CDE3F}">
      <dgm:prSet/>
      <dgm:spPr/>
      <dgm:t>
        <a:bodyPr/>
        <a:lstStyle/>
        <a:p>
          <a:endParaRPr lang="tr-TR"/>
        </a:p>
      </dgm:t>
    </dgm:pt>
    <dgm:pt modelId="{6AF0DB35-C58F-46C7-90BB-E887D60949F2}" type="sibTrans" cxnId="{611B8AF8-E4AA-4452-9B34-4EC2898CDE3F}">
      <dgm:prSet/>
      <dgm:spPr/>
      <dgm:t>
        <a:bodyPr/>
        <a:lstStyle/>
        <a:p>
          <a:endParaRPr lang="tr-TR"/>
        </a:p>
      </dgm:t>
    </dgm:pt>
    <dgm:pt modelId="{FAD39301-EAC1-4C23-B5C2-0028D98404F8}">
      <dgm:prSet phldrT="[Metin]"/>
      <dgm:spPr/>
      <dgm:t>
        <a:bodyPr/>
        <a:lstStyle/>
        <a:p>
          <a:r>
            <a:rPr lang="tr-TR" dirty="0" smtClean="0"/>
            <a:t>ZAFER KAZANMAK</a:t>
          </a:r>
          <a:endParaRPr lang="tr-TR" dirty="0"/>
        </a:p>
      </dgm:t>
    </dgm:pt>
    <dgm:pt modelId="{41AEA924-E2CE-4693-88A3-BE6538EE4E27}" type="parTrans" cxnId="{5B08370F-FDD5-4EE1-AD61-9D4B664FB802}">
      <dgm:prSet/>
      <dgm:spPr/>
      <dgm:t>
        <a:bodyPr/>
        <a:lstStyle/>
        <a:p>
          <a:endParaRPr lang="tr-TR"/>
        </a:p>
      </dgm:t>
    </dgm:pt>
    <dgm:pt modelId="{4CF99C0E-088E-4D10-8773-D58A4F4CDB4D}" type="sibTrans" cxnId="{5B08370F-FDD5-4EE1-AD61-9D4B664FB802}">
      <dgm:prSet/>
      <dgm:spPr/>
      <dgm:t>
        <a:bodyPr/>
        <a:lstStyle/>
        <a:p>
          <a:endParaRPr lang="tr-TR"/>
        </a:p>
      </dgm:t>
    </dgm:pt>
    <dgm:pt modelId="{F2B07472-3DB6-4B7B-AB15-14EAA257CDC1}">
      <dgm:prSet phldrT="[Metin]"/>
      <dgm:spPr/>
      <dgm:t>
        <a:bodyPr/>
        <a:lstStyle/>
        <a:p>
          <a:r>
            <a:rPr lang="tr-TR" dirty="0" smtClean="0"/>
            <a:t>DÜNYA HAKİMİYETİ</a:t>
          </a:r>
          <a:endParaRPr lang="tr-TR" dirty="0"/>
        </a:p>
      </dgm:t>
    </dgm:pt>
    <dgm:pt modelId="{FE747045-4C92-461F-BCDF-38B5DF3BEA06}" type="parTrans" cxnId="{BD26B294-B1D2-41E6-8B7D-5C387E88D313}">
      <dgm:prSet/>
      <dgm:spPr/>
      <dgm:t>
        <a:bodyPr/>
        <a:lstStyle/>
        <a:p>
          <a:endParaRPr lang="tr-TR"/>
        </a:p>
      </dgm:t>
    </dgm:pt>
    <dgm:pt modelId="{2201B2EE-1E6D-4DC0-85A1-308D951D88B7}" type="sibTrans" cxnId="{BD26B294-B1D2-41E6-8B7D-5C387E88D313}">
      <dgm:prSet/>
      <dgm:spPr/>
      <dgm:t>
        <a:bodyPr/>
        <a:lstStyle/>
        <a:p>
          <a:endParaRPr lang="tr-TR"/>
        </a:p>
      </dgm:t>
    </dgm:pt>
    <dgm:pt modelId="{DB7D93DF-0AF7-4A76-A72E-1911BADDB550}">
      <dgm:prSet phldrT="[Metin]"/>
      <dgm:spPr/>
      <dgm:t>
        <a:bodyPr/>
        <a:lstStyle/>
        <a:p>
          <a:r>
            <a:rPr lang="tr-TR" dirty="0" smtClean="0"/>
            <a:t>MİLLETE HESAP VERME</a:t>
          </a:r>
          <a:endParaRPr lang="tr-TR" dirty="0"/>
        </a:p>
      </dgm:t>
    </dgm:pt>
    <dgm:pt modelId="{C36FC3EF-D83C-44A3-9C88-622D01F6A0C6}" type="parTrans" cxnId="{D1DB2C84-918B-4FFC-AF9E-F6D072151545}">
      <dgm:prSet/>
      <dgm:spPr/>
      <dgm:t>
        <a:bodyPr/>
        <a:lstStyle/>
        <a:p>
          <a:endParaRPr lang="tr-TR"/>
        </a:p>
      </dgm:t>
    </dgm:pt>
    <dgm:pt modelId="{2F02A4A8-C72E-48FE-9345-88B784A21CEC}" type="sibTrans" cxnId="{D1DB2C84-918B-4FFC-AF9E-F6D072151545}">
      <dgm:prSet/>
      <dgm:spPr/>
      <dgm:t>
        <a:bodyPr/>
        <a:lstStyle/>
        <a:p>
          <a:endParaRPr lang="tr-TR"/>
        </a:p>
      </dgm:t>
    </dgm:pt>
    <dgm:pt modelId="{25AC133E-AF96-44B8-A17B-B6B29B8044ED}">
      <dgm:prSet phldrT="[Metin]"/>
      <dgm:spPr/>
      <dgm:t>
        <a:bodyPr/>
        <a:lstStyle/>
        <a:p>
          <a:r>
            <a:rPr lang="tr-TR" dirty="0" smtClean="0"/>
            <a:t>DEVLETİ HALK KURAR</a:t>
          </a:r>
          <a:endParaRPr lang="tr-TR" dirty="0"/>
        </a:p>
      </dgm:t>
    </dgm:pt>
    <dgm:pt modelId="{B869FAD1-B67A-49DC-86C3-5F326A7720C9}" type="parTrans" cxnId="{824FE412-FE1A-477D-A59B-D28F7D50AB35}">
      <dgm:prSet/>
      <dgm:spPr/>
      <dgm:t>
        <a:bodyPr/>
        <a:lstStyle/>
        <a:p>
          <a:endParaRPr lang="tr-TR"/>
        </a:p>
      </dgm:t>
    </dgm:pt>
    <dgm:pt modelId="{1FA4789F-84CB-45A4-B91B-E694126FEE2B}" type="sibTrans" cxnId="{824FE412-FE1A-477D-A59B-D28F7D50AB35}">
      <dgm:prSet/>
      <dgm:spPr/>
      <dgm:t>
        <a:bodyPr/>
        <a:lstStyle/>
        <a:p>
          <a:endParaRPr lang="tr-TR"/>
        </a:p>
      </dgm:t>
    </dgm:pt>
    <dgm:pt modelId="{E1695A55-3F3E-4106-950A-852A5BC96B39}">
      <dgm:prSet phldrT="[Metin]"/>
      <dgm:spPr/>
      <dgm:t>
        <a:bodyPr/>
        <a:lstStyle/>
        <a:p>
          <a:r>
            <a:rPr lang="tr-TR" dirty="0" smtClean="0"/>
            <a:t>İLELEBET VAR OLMA</a:t>
          </a:r>
          <a:endParaRPr lang="tr-TR" dirty="0"/>
        </a:p>
      </dgm:t>
    </dgm:pt>
    <dgm:pt modelId="{CDAB5D4F-A229-406F-9357-2BB0C7F8E727}" type="parTrans" cxnId="{4C578727-78B3-49E6-B488-78F9DB697F69}">
      <dgm:prSet/>
      <dgm:spPr/>
      <dgm:t>
        <a:bodyPr/>
        <a:lstStyle/>
        <a:p>
          <a:endParaRPr lang="tr-TR"/>
        </a:p>
      </dgm:t>
    </dgm:pt>
    <dgm:pt modelId="{C11F6A7D-AF13-48A2-8F74-15990997AFA2}" type="sibTrans" cxnId="{4C578727-78B3-49E6-B488-78F9DB697F69}">
      <dgm:prSet/>
      <dgm:spPr/>
      <dgm:t>
        <a:bodyPr/>
        <a:lstStyle/>
        <a:p>
          <a:endParaRPr lang="tr-TR"/>
        </a:p>
      </dgm:t>
    </dgm:pt>
    <dgm:pt modelId="{ECF4B21C-B717-4F28-886F-AB857A2CB791}" type="pres">
      <dgm:prSet presAssocID="{7B92F223-E017-4A2C-BE31-B29837E78211}" presName="Name0" presStyleCnt="0">
        <dgm:presLayoutVars>
          <dgm:chPref val="1"/>
          <dgm:dir/>
          <dgm:animOne val="branch"/>
          <dgm:animLvl val="lvl"/>
          <dgm:resizeHandles val="exact"/>
        </dgm:presLayoutVars>
      </dgm:prSet>
      <dgm:spPr/>
      <dgm:t>
        <a:bodyPr/>
        <a:lstStyle/>
        <a:p>
          <a:endParaRPr lang="tr-TR"/>
        </a:p>
      </dgm:t>
    </dgm:pt>
    <dgm:pt modelId="{3EEBCAFD-734F-4F4E-BBA5-286484507F33}" type="pres">
      <dgm:prSet presAssocID="{D985BC87-44DE-4B53-B2D9-78B4A57A0782}" presName="root1" presStyleCnt="0"/>
      <dgm:spPr/>
    </dgm:pt>
    <dgm:pt modelId="{163B8BF7-A473-4E2E-89C1-E0F18F7EE832}" type="pres">
      <dgm:prSet presAssocID="{D985BC87-44DE-4B53-B2D9-78B4A57A0782}" presName="LevelOneTextNode" presStyleLbl="node0" presStyleIdx="0" presStyleCnt="1" custScaleY="133299" custLinFactNeighborX="-17668" custLinFactNeighborY="-249">
        <dgm:presLayoutVars>
          <dgm:chPref val="3"/>
        </dgm:presLayoutVars>
      </dgm:prSet>
      <dgm:spPr/>
      <dgm:t>
        <a:bodyPr/>
        <a:lstStyle/>
        <a:p>
          <a:endParaRPr lang="tr-TR"/>
        </a:p>
      </dgm:t>
    </dgm:pt>
    <dgm:pt modelId="{8C5BC69E-D6DB-49E3-81B3-E49F9AAB633C}" type="pres">
      <dgm:prSet presAssocID="{D985BC87-44DE-4B53-B2D9-78B4A57A0782}" presName="level2hierChild" presStyleCnt="0"/>
      <dgm:spPr/>
    </dgm:pt>
    <dgm:pt modelId="{A9DBEFBD-BCA6-4D93-9993-E531F1FEACD8}" type="pres">
      <dgm:prSet presAssocID="{DECBC074-9F3F-434C-B2C6-C5B0379778FF}" presName="conn2-1" presStyleLbl="parChTrans1D2" presStyleIdx="0" presStyleCnt="7"/>
      <dgm:spPr/>
      <dgm:t>
        <a:bodyPr/>
        <a:lstStyle/>
        <a:p>
          <a:endParaRPr lang="tr-TR"/>
        </a:p>
      </dgm:t>
    </dgm:pt>
    <dgm:pt modelId="{6B140BD5-E587-4A64-9029-D7BB5808ADCC}" type="pres">
      <dgm:prSet presAssocID="{DECBC074-9F3F-434C-B2C6-C5B0379778FF}" presName="connTx" presStyleLbl="parChTrans1D2" presStyleIdx="0" presStyleCnt="7"/>
      <dgm:spPr/>
      <dgm:t>
        <a:bodyPr/>
        <a:lstStyle/>
        <a:p>
          <a:endParaRPr lang="tr-TR"/>
        </a:p>
      </dgm:t>
    </dgm:pt>
    <dgm:pt modelId="{88616401-8C9A-49EB-AD1E-DCC7B74EAAB2}" type="pres">
      <dgm:prSet presAssocID="{1AB84FBD-3E93-4E7D-8337-9CC66B6A8D71}" presName="root2" presStyleCnt="0"/>
      <dgm:spPr/>
    </dgm:pt>
    <dgm:pt modelId="{A73B8AD3-BA54-48C0-BDD0-D940ACE8023F}" type="pres">
      <dgm:prSet presAssocID="{1AB84FBD-3E93-4E7D-8337-9CC66B6A8D71}" presName="LevelTwoTextNode" presStyleLbl="node2" presStyleIdx="0" presStyleCnt="7">
        <dgm:presLayoutVars>
          <dgm:chPref val="3"/>
        </dgm:presLayoutVars>
      </dgm:prSet>
      <dgm:spPr/>
      <dgm:t>
        <a:bodyPr/>
        <a:lstStyle/>
        <a:p>
          <a:endParaRPr lang="tr-TR"/>
        </a:p>
      </dgm:t>
    </dgm:pt>
    <dgm:pt modelId="{9D066537-85CD-4AA9-8AF2-65A0A1DF6679}" type="pres">
      <dgm:prSet presAssocID="{1AB84FBD-3E93-4E7D-8337-9CC66B6A8D71}" presName="level3hierChild" presStyleCnt="0"/>
      <dgm:spPr/>
    </dgm:pt>
    <dgm:pt modelId="{43D3616C-DBE0-474D-B97C-31CB8CA8E9FB}" type="pres">
      <dgm:prSet presAssocID="{FE747045-4C92-461F-BCDF-38B5DF3BEA06}" presName="conn2-1" presStyleLbl="parChTrans1D2" presStyleIdx="1" presStyleCnt="7"/>
      <dgm:spPr/>
      <dgm:t>
        <a:bodyPr/>
        <a:lstStyle/>
        <a:p>
          <a:endParaRPr lang="tr-TR"/>
        </a:p>
      </dgm:t>
    </dgm:pt>
    <dgm:pt modelId="{F75AD3F9-4758-4C1B-8901-961485F4BB62}" type="pres">
      <dgm:prSet presAssocID="{FE747045-4C92-461F-BCDF-38B5DF3BEA06}" presName="connTx" presStyleLbl="parChTrans1D2" presStyleIdx="1" presStyleCnt="7"/>
      <dgm:spPr/>
      <dgm:t>
        <a:bodyPr/>
        <a:lstStyle/>
        <a:p>
          <a:endParaRPr lang="tr-TR"/>
        </a:p>
      </dgm:t>
    </dgm:pt>
    <dgm:pt modelId="{CC009B43-CF16-41D8-B9DD-80296C5AB870}" type="pres">
      <dgm:prSet presAssocID="{F2B07472-3DB6-4B7B-AB15-14EAA257CDC1}" presName="root2" presStyleCnt="0"/>
      <dgm:spPr/>
    </dgm:pt>
    <dgm:pt modelId="{D4832846-E7ED-4EE3-BE41-35142D404695}" type="pres">
      <dgm:prSet presAssocID="{F2B07472-3DB6-4B7B-AB15-14EAA257CDC1}" presName="LevelTwoTextNode" presStyleLbl="node2" presStyleIdx="1" presStyleCnt="7">
        <dgm:presLayoutVars>
          <dgm:chPref val="3"/>
        </dgm:presLayoutVars>
      </dgm:prSet>
      <dgm:spPr/>
      <dgm:t>
        <a:bodyPr/>
        <a:lstStyle/>
        <a:p>
          <a:endParaRPr lang="tr-TR"/>
        </a:p>
      </dgm:t>
    </dgm:pt>
    <dgm:pt modelId="{75F41077-1F66-4A69-95CB-1B0F7934D68F}" type="pres">
      <dgm:prSet presAssocID="{F2B07472-3DB6-4B7B-AB15-14EAA257CDC1}" presName="level3hierChild" presStyleCnt="0"/>
      <dgm:spPr/>
    </dgm:pt>
    <dgm:pt modelId="{F41FAA32-F9EB-46CD-B26D-567F2D65A27E}" type="pres">
      <dgm:prSet presAssocID="{85076D30-5AA6-4976-B8D7-815E839B9C89}" presName="conn2-1" presStyleLbl="parChTrans1D2" presStyleIdx="2" presStyleCnt="7"/>
      <dgm:spPr/>
      <dgm:t>
        <a:bodyPr/>
        <a:lstStyle/>
        <a:p>
          <a:endParaRPr lang="tr-TR"/>
        </a:p>
      </dgm:t>
    </dgm:pt>
    <dgm:pt modelId="{EF55ABC4-F06C-46EC-8922-6AC96D64D2CB}" type="pres">
      <dgm:prSet presAssocID="{85076D30-5AA6-4976-B8D7-815E839B9C89}" presName="connTx" presStyleLbl="parChTrans1D2" presStyleIdx="2" presStyleCnt="7"/>
      <dgm:spPr/>
      <dgm:t>
        <a:bodyPr/>
        <a:lstStyle/>
        <a:p>
          <a:endParaRPr lang="tr-TR"/>
        </a:p>
      </dgm:t>
    </dgm:pt>
    <dgm:pt modelId="{1D052F6F-84D7-40C3-817E-38A727196249}" type="pres">
      <dgm:prSet presAssocID="{1A1975DE-8087-4806-904C-49DE60DC759A}" presName="root2" presStyleCnt="0"/>
      <dgm:spPr/>
    </dgm:pt>
    <dgm:pt modelId="{78002EE3-298B-4A11-A664-5684819A3266}" type="pres">
      <dgm:prSet presAssocID="{1A1975DE-8087-4806-904C-49DE60DC759A}" presName="LevelTwoTextNode" presStyleLbl="node2" presStyleIdx="2" presStyleCnt="7">
        <dgm:presLayoutVars>
          <dgm:chPref val="3"/>
        </dgm:presLayoutVars>
      </dgm:prSet>
      <dgm:spPr/>
      <dgm:t>
        <a:bodyPr/>
        <a:lstStyle/>
        <a:p>
          <a:endParaRPr lang="tr-TR"/>
        </a:p>
      </dgm:t>
    </dgm:pt>
    <dgm:pt modelId="{00EDCBE2-7516-4D4F-A0C1-71C84D707B35}" type="pres">
      <dgm:prSet presAssocID="{1A1975DE-8087-4806-904C-49DE60DC759A}" presName="level3hierChild" presStyleCnt="0"/>
      <dgm:spPr/>
    </dgm:pt>
    <dgm:pt modelId="{06AB4ECF-C43F-48D8-BF1C-520FAEBD957B}" type="pres">
      <dgm:prSet presAssocID="{41AEA924-E2CE-4693-88A3-BE6538EE4E27}" presName="conn2-1" presStyleLbl="parChTrans1D2" presStyleIdx="3" presStyleCnt="7"/>
      <dgm:spPr/>
      <dgm:t>
        <a:bodyPr/>
        <a:lstStyle/>
        <a:p>
          <a:endParaRPr lang="tr-TR"/>
        </a:p>
      </dgm:t>
    </dgm:pt>
    <dgm:pt modelId="{8A946DB2-CE40-45E8-A950-A9A7DCE3AAED}" type="pres">
      <dgm:prSet presAssocID="{41AEA924-E2CE-4693-88A3-BE6538EE4E27}" presName="connTx" presStyleLbl="parChTrans1D2" presStyleIdx="3" presStyleCnt="7"/>
      <dgm:spPr/>
      <dgm:t>
        <a:bodyPr/>
        <a:lstStyle/>
        <a:p>
          <a:endParaRPr lang="tr-TR"/>
        </a:p>
      </dgm:t>
    </dgm:pt>
    <dgm:pt modelId="{5F4E799B-3D90-42DD-B117-F9B4D3DF97C3}" type="pres">
      <dgm:prSet presAssocID="{FAD39301-EAC1-4C23-B5C2-0028D98404F8}" presName="root2" presStyleCnt="0"/>
      <dgm:spPr/>
    </dgm:pt>
    <dgm:pt modelId="{78758F67-7066-4AA2-B019-B8C45529B446}" type="pres">
      <dgm:prSet presAssocID="{FAD39301-EAC1-4C23-B5C2-0028D98404F8}" presName="LevelTwoTextNode" presStyleLbl="node2" presStyleIdx="3" presStyleCnt="7">
        <dgm:presLayoutVars>
          <dgm:chPref val="3"/>
        </dgm:presLayoutVars>
      </dgm:prSet>
      <dgm:spPr/>
      <dgm:t>
        <a:bodyPr/>
        <a:lstStyle/>
        <a:p>
          <a:endParaRPr lang="tr-TR"/>
        </a:p>
      </dgm:t>
    </dgm:pt>
    <dgm:pt modelId="{FF6901F5-7A0F-4427-8A33-BDDDE3F452C6}" type="pres">
      <dgm:prSet presAssocID="{FAD39301-EAC1-4C23-B5C2-0028D98404F8}" presName="level3hierChild" presStyleCnt="0"/>
      <dgm:spPr/>
    </dgm:pt>
    <dgm:pt modelId="{0E47DE5C-85CF-4271-838B-70AA147E6A9A}" type="pres">
      <dgm:prSet presAssocID="{C36FC3EF-D83C-44A3-9C88-622D01F6A0C6}" presName="conn2-1" presStyleLbl="parChTrans1D2" presStyleIdx="4" presStyleCnt="7"/>
      <dgm:spPr/>
      <dgm:t>
        <a:bodyPr/>
        <a:lstStyle/>
        <a:p>
          <a:endParaRPr lang="tr-TR"/>
        </a:p>
      </dgm:t>
    </dgm:pt>
    <dgm:pt modelId="{4C99C017-8C33-4DF9-A6E7-1C3847329248}" type="pres">
      <dgm:prSet presAssocID="{C36FC3EF-D83C-44A3-9C88-622D01F6A0C6}" presName="connTx" presStyleLbl="parChTrans1D2" presStyleIdx="4" presStyleCnt="7"/>
      <dgm:spPr/>
      <dgm:t>
        <a:bodyPr/>
        <a:lstStyle/>
        <a:p>
          <a:endParaRPr lang="tr-TR"/>
        </a:p>
      </dgm:t>
    </dgm:pt>
    <dgm:pt modelId="{A4EFBBCF-4B58-4808-90F3-0A45296AEA63}" type="pres">
      <dgm:prSet presAssocID="{DB7D93DF-0AF7-4A76-A72E-1911BADDB550}" presName="root2" presStyleCnt="0"/>
      <dgm:spPr/>
    </dgm:pt>
    <dgm:pt modelId="{56CE6018-041A-4457-8AF6-083DD016BAE4}" type="pres">
      <dgm:prSet presAssocID="{DB7D93DF-0AF7-4A76-A72E-1911BADDB550}" presName="LevelTwoTextNode" presStyleLbl="node2" presStyleIdx="4" presStyleCnt="7">
        <dgm:presLayoutVars>
          <dgm:chPref val="3"/>
        </dgm:presLayoutVars>
      </dgm:prSet>
      <dgm:spPr/>
      <dgm:t>
        <a:bodyPr/>
        <a:lstStyle/>
        <a:p>
          <a:endParaRPr lang="tr-TR"/>
        </a:p>
      </dgm:t>
    </dgm:pt>
    <dgm:pt modelId="{B1DCC853-0F2E-49B8-A13B-B713F7ACEF62}" type="pres">
      <dgm:prSet presAssocID="{DB7D93DF-0AF7-4A76-A72E-1911BADDB550}" presName="level3hierChild" presStyleCnt="0"/>
      <dgm:spPr/>
    </dgm:pt>
    <dgm:pt modelId="{F2786CA6-CBD3-4EE2-9D5D-D5A54BA1563C}" type="pres">
      <dgm:prSet presAssocID="{B869FAD1-B67A-49DC-86C3-5F326A7720C9}" presName="conn2-1" presStyleLbl="parChTrans1D2" presStyleIdx="5" presStyleCnt="7"/>
      <dgm:spPr/>
      <dgm:t>
        <a:bodyPr/>
        <a:lstStyle/>
        <a:p>
          <a:endParaRPr lang="tr-TR"/>
        </a:p>
      </dgm:t>
    </dgm:pt>
    <dgm:pt modelId="{0E4BCAED-54C8-47A8-9985-8110543EB74C}" type="pres">
      <dgm:prSet presAssocID="{B869FAD1-B67A-49DC-86C3-5F326A7720C9}" presName="connTx" presStyleLbl="parChTrans1D2" presStyleIdx="5" presStyleCnt="7"/>
      <dgm:spPr/>
      <dgm:t>
        <a:bodyPr/>
        <a:lstStyle/>
        <a:p>
          <a:endParaRPr lang="tr-TR"/>
        </a:p>
      </dgm:t>
    </dgm:pt>
    <dgm:pt modelId="{2B89C947-A8AE-47E3-842B-13931F0FAB0A}" type="pres">
      <dgm:prSet presAssocID="{25AC133E-AF96-44B8-A17B-B6B29B8044ED}" presName="root2" presStyleCnt="0"/>
      <dgm:spPr/>
    </dgm:pt>
    <dgm:pt modelId="{56CA7232-7489-46D4-8333-D48CCCC941ED}" type="pres">
      <dgm:prSet presAssocID="{25AC133E-AF96-44B8-A17B-B6B29B8044ED}" presName="LevelTwoTextNode" presStyleLbl="node2" presStyleIdx="5" presStyleCnt="7">
        <dgm:presLayoutVars>
          <dgm:chPref val="3"/>
        </dgm:presLayoutVars>
      </dgm:prSet>
      <dgm:spPr/>
      <dgm:t>
        <a:bodyPr/>
        <a:lstStyle/>
        <a:p>
          <a:endParaRPr lang="tr-TR"/>
        </a:p>
      </dgm:t>
    </dgm:pt>
    <dgm:pt modelId="{1DC96BC2-8728-4D31-A238-54BE57BB93F3}" type="pres">
      <dgm:prSet presAssocID="{25AC133E-AF96-44B8-A17B-B6B29B8044ED}" presName="level3hierChild" presStyleCnt="0"/>
      <dgm:spPr/>
    </dgm:pt>
    <dgm:pt modelId="{9835A8AB-AF3C-4A45-8ED6-DF01042ED283}" type="pres">
      <dgm:prSet presAssocID="{CDAB5D4F-A229-406F-9357-2BB0C7F8E727}" presName="conn2-1" presStyleLbl="parChTrans1D2" presStyleIdx="6" presStyleCnt="7"/>
      <dgm:spPr/>
      <dgm:t>
        <a:bodyPr/>
        <a:lstStyle/>
        <a:p>
          <a:endParaRPr lang="tr-TR"/>
        </a:p>
      </dgm:t>
    </dgm:pt>
    <dgm:pt modelId="{027AEF87-CAA0-4786-B5D3-FAC2CFBB68CB}" type="pres">
      <dgm:prSet presAssocID="{CDAB5D4F-A229-406F-9357-2BB0C7F8E727}" presName="connTx" presStyleLbl="parChTrans1D2" presStyleIdx="6" presStyleCnt="7"/>
      <dgm:spPr/>
      <dgm:t>
        <a:bodyPr/>
        <a:lstStyle/>
        <a:p>
          <a:endParaRPr lang="tr-TR"/>
        </a:p>
      </dgm:t>
    </dgm:pt>
    <dgm:pt modelId="{D7BC4DD9-1EE0-42B7-B51A-2D6912E41D86}" type="pres">
      <dgm:prSet presAssocID="{E1695A55-3F3E-4106-950A-852A5BC96B39}" presName="root2" presStyleCnt="0"/>
      <dgm:spPr/>
    </dgm:pt>
    <dgm:pt modelId="{EB91893F-531B-471D-B663-72D551464A57}" type="pres">
      <dgm:prSet presAssocID="{E1695A55-3F3E-4106-950A-852A5BC96B39}" presName="LevelTwoTextNode" presStyleLbl="node2" presStyleIdx="6" presStyleCnt="7">
        <dgm:presLayoutVars>
          <dgm:chPref val="3"/>
        </dgm:presLayoutVars>
      </dgm:prSet>
      <dgm:spPr/>
      <dgm:t>
        <a:bodyPr/>
        <a:lstStyle/>
        <a:p>
          <a:endParaRPr lang="tr-TR"/>
        </a:p>
      </dgm:t>
    </dgm:pt>
    <dgm:pt modelId="{39AA4CB8-A355-4CF7-883E-7FCF9B34FF98}" type="pres">
      <dgm:prSet presAssocID="{E1695A55-3F3E-4106-950A-852A5BC96B39}" presName="level3hierChild" presStyleCnt="0"/>
      <dgm:spPr/>
    </dgm:pt>
  </dgm:ptLst>
  <dgm:cxnLst>
    <dgm:cxn modelId="{CF61E119-05FC-418F-973B-68F7E2A19027}" type="presOf" srcId="{FAD39301-EAC1-4C23-B5C2-0028D98404F8}" destId="{78758F67-7066-4AA2-B019-B8C45529B446}" srcOrd="0" destOrd="0" presId="urn:microsoft.com/office/officeart/2008/layout/HorizontalMultiLevelHierarchy"/>
    <dgm:cxn modelId="{824FE412-FE1A-477D-A59B-D28F7D50AB35}" srcId="{D985BC87-44DE-4B53-B2D9-78B4A57A0782}" destId="{25AC133E-AF96-44B8-A17B-B6B29B8044ED}" srcOrd="5" destOrd="0" parTransId="{B869FAD1-B67A-49DC-86C3-5F326A7720C9}" sibTransId="{1FA4789F-84CB-45A4-B91B-E694126FEE2B}"/>
    <dgm:cxn modelId="{390762CB-C95B-42FC-9453-04F5DA9AA34F}" type="presOf" srcId="{E1695A55-3F3E-4106-950A-852A5BC96B39}" destId="{EB91893F-531B-471D-B663-72D551464A57}" srcOrd="0" destOrd="0" presId="urn:microsoft.com/office/officeart/2008/layout/HorizontalMultiLevelHierarchy"/>
    <dgm:cxn modelId="{4C578727-78B3-49E6-B488-78F9DB697F69}" srcId="{D985BC87-44DE-4B53-B2D9-78B4A57A0782}" destId="{E1695A55-3F3E-4106-950A-852A5BC96B39}" srcOrd="6" destOrd="0" parTransId="{CDAB5D4F-A229-406F-9357-2BB0C7F8E727}" sibTransId="{C11F6A7D-AF13-48A2-8F74-15990997AFA2}"/>
    <dgm:cxn modelId="{1FFC02CD-8B2F-4245-BE1B-79CFBD583559}" type="presOf" srcId="{41AEA924-E2CE-4693-88A3-BE6538EE4E27}" destId="{8A946DB2-CE40-45E8-A950-A9A7DCE3AAED}" srcOrd="1" destOrd="0" presId="urn:microsoft.com/office/officeart/2008/layout/HorizontalMultiLevelHierarchy"/>
    <dgm:cxn modelId="{36842A21-43CE-4062-B75C-8F7F44AA5F8C}" type="presOf" srcId="{85076D30-5AA6-4976-B8D7-815E839B9C89}" destId="{F41FAA32-F9EB-46CD-B26D-567F2D65A27E}" srcOrd="0" destOrd="0" presId="urn:microsoft.com/office/officeart/2008/layout/HorizontalMultiLevelHierarchy"/>
    <dgm:cxn modelId="{67EC91F7-A153-4EEC-AE4B-33F481CECC2F}" type="presOf" srcId="{FE747045-4C92-461F-BCDF-38B5DF3BEA06}" destId="{43D3616C-DBE0-474D-B97C-31CB8CA8E9FB}" srcOrd="0" destOrd="0" presId="urn:microsoft.com/office/officeart/2008/layout/HorizontalMultiLevelHierarchy"/>
    <dgm:cxn modelId="{CC8A1A78-1B94-401A-B862-50A6C1313E6C}" type="presOf" srcId="{7B92F223-E017-4A2C-BE31-B29837E78211}" destId="{ECF4B21C-B717-4F28-886F-AB857A2CB791}" srcOrd="0" destOrd="0" presId="urn:microsoft.com/office/officeart/2008/layout/HorizontalMultiLevelHierarchy"/>
    <dgm:cxn modelId="{05331100-5964-4411-B5E2-321925BBDC49}" type="presOf" srcId="{85076D30-5AA6-4976-B8D7-815E839B9C89}" destId="{EF55ABC4-F06C-46EC-8922-6AC96D64D2CB}" srcOrd="1" destOrd="0" presId="urn:microsoft.com/office/officeart/2008/layout/HorizontalMultiLevelHierarchy"/>
    <dgm:cxn modelId="{D505CACF-54AB-49FA-AE57-C2132BEBE36B}" type="presOf" srcId="{C36FC3EF-D83C-44A3-9C88-622D01F6A0C6}" destId="{4C99C017-8C33-4DF9-A6E7-1C3847329248}" srcOrd="1" destOrd="0" presId="urn:microsoft.com/office/officeart/2008/layout/HorizontalMultiLevelHierarchy"/>
    <dgm:cxn modelId="{A288EE67-737F-4F85-9003-A7088076393C}" type="presOf" srcId="{DB7D93DF-0AF7-4A76-A72E-1911BADDB550}" destId="{56CE6018-041A-4457-8AF6-083DD016BAE4}" srcOrd="0" destOrd="0" presId="urn:microsoft.com/office/officeart/2008/layout/HorizontalMultiLevelHierarchy"/>
    <dgm:cxn modelId="{D872F49D-EB3A-4F91-925F-A6E261C31D92}" type="presOf" srcId="{25AC133E-AF96-44B8-A17B-B6B29B8044ED}" destId="{56CA7232-7489-46D4-8333-D48CCCC941ED}" srcOrd="0" destOrd="0" presId="urn:microsoft.com/office/officeart/2008/layout/HorizontalMultiLevelHierarchy"/>
    <dgm:cxn modelId="{B5EA4F5B-2E06-4D42-B195-559E655824E9}" type="presOf" srcId="{B869FAD1-B67A-49DC-86C3-5F326A7720C9}" destId="{F2786CA6-CBD3-4EE2-9D5D-D5A54BA1563C}" srcOrd="0" destOrd="0" presId="urn:microsoft.com/office/officeart/2008/layout/HorizontalMultiLevelHierarchy"/>
    <dgm:cxn modelId="{53EB352B-5C6C-4679-95EA-9B2C2207CA71}" type="presOf" srcId="{C36FC3EF-D83C-44A3-9C88-622D01F6A0C6}" destId="{0E47DE5C-85CF-4271-838B-70AA147E6A9A}" srcOrd="0" destOrd="0" presId="urn:microsoft.com/office/officeart/2008/layout/HorizontalMultiLevelHierarchy"/>
    <dgm:cxn modelId="{0FAE57F3-4AD2-4249-892A-CFD0BA8214BC}" type="presOf" srcId="{1AB84FBD-3E93-4E7D-8337-9CC66B6A8D71}" destId="{A73B8AD3-BA54-48C0-BDD0-D940ACE8023F}" srcOrd="0" destOrd="0" presId="urn:microsoft.com/office/officeart/2008/layout/HorizontalMultiLevelHierarchy"/>
    <dgm:cxn modelId="{75AF3C09-96C6-4BCC-801A-E571D4702BDD}" type="presOf" srcId="{DECBC074-9F3F-434C-B2C6-C5B0379778FF}" destId="{6B140BD5-E587-4A64-9029-D7BB5808ADCC}" srcOrd="1" destOrd="0" presId="urn:microsoft.com/office/officeart/2008/layout/HorizontalMultiLevelHierarchy"/>
    <dgm:cxn modelId="{611B8AF8-E4AA-4452-9B34-4EC2898CDE3F}" srcId="{D985BC87-44DE-4B53-B2D9-78B4A57A0782}" destId="{1A1975DE-8087-4806-904C-49DE60DC759A}" srcOrd="2" destOrd="0" parTransId="{85076D30-5AA6-4976-B8D7-815E839B9C89}" sibTransId="{6AF0DB35-C58F-46C7-90BB-E887D60949F2}"/>
    <dgm:cxn modelId="{EBBD9A28-54B6-494A-88DF-ABAFF2313C89}" type="presOf" srcId="{B869FAD1-B67A-49DC-86C3-5F326A7720C9}" destId="{0E4BCAED-54C8-47A8-9985-8110543EB74C}" srcOrd="1" destOrd="0" presId="urn:microsoft.com/office/officeart/2008/layout/HorizontalMultiLevelHierarchy"/>
    <dgm:cxn modelId="{75087E77-74B0-47DB-AA80-55E443E5DD14}" type="presOf" srcId="{1A1975DE-8087-4806-904C-49DE60DC759A}" destId="{78002EE3-298B-4A11-A664-5684819A3266}" srcOrd="0" destOrd="0" presId="urn:microsoft.com/office/officeart/2008/layout/HorizontalMultiLevelHierarchy"/>
    <dgm:cxn modelId="{674FAB3C-583B-41E8-BCA1-CC6AB2E579D5}" type="presOf" srcId="{DECBC074-9F3F-434C-B2C6-C5B0379778FF}" destId="{A9DBEFBD-BCA6-4D93-9993-E531F1FEACD8}" srcOrd="0" destOrd="0" presId="urn:microsoft.com/office/officeart/2008/layout/HorizontalMultiLevelHierarchy"/>
    <dgm:cxn modelId="{62812985-6892-4A4F-BF8D-D8CCBB1EBBD7}" type="presOf" srcId="{CDAB5D4F-A229-406F-9357-2BB0C7F8E727}" destId="{9835A8AB-AF3C-4A45-8ED6-DF01042ED283}" srcOrd="0" destOrd="0" presId="urn:microsoft.com/office/officeart/2008/layout/HorizontalMultiLevelHierarchy"/>
    <dgm:cxn modelId="{FCF0C5B3-7FF7-44F4-98FA-E5F6B26B5B36}" srcId="{D985BC87-44DE-4B53-B2D9-78B4A57A0782}" destId="{1AB84FBD-3E93-4E7D-8337-9CC66B6A8D71}" srcOrd="0" destOrd="0" parTransId="{DECBC074-9F3F-434C-B2C6-C5B0379778FF}" sibTransId="{906A2989-656C-447E-BD5E-CA32708136D0}"/>
    <dgm:cxn modelId="{BD26B294-B1D2-41E6-8B7D-5C387E88D313}" srcId="{D985BC87-44DE-4B53-B2D9-78B4A57A0782}" destId="{F2B07472-3DB6-4B7B-AB15-14EAA257CDC1}" srcOrd="1" destOrd="0" parTransId="{FE747045-4C92-461F-BCDF-38B5DF3BEA06}" sibTransId="{2201B2EE-1E6D-4DC0-85A1-308D951D88B7}"/>
    <dgm:cxn modelId="{5B08370F-FDD5-4EE1-AD61-9D4B664FB802}" srcId="{D985BC87-44DE-4B53-B2D9-78B4A57A0782}" destId="{FAD39301-EAC1-4C23-B5C2-0028D98404F8}" srcOrd="3" destOrd="0" parTransId="{41AEA924-E2CE-4693-88A3-BE6538EE4E27}" sibTransId="{4CF99C0E-088E-4D10-8773-D58A4F4CDB4D}"/>
    <dgm:cxn modelId="{C3A19948-7DF7-44D5-84D2-51E483C9BA74}" type="presOf" srcId="{CDAB5D4F-A229-406F-9357-2BB0C7F8E727}" destId="{027AEF87-CAA0-4786-B5D3-FAC2CFBB68CB}" srcOrd="1" destOrd="0" presId="urn:microsoft.com/office/officeart/2008/layout/HorizontalMultiLevelHierarchy"/>
    <dgm:cxn modelId="{08AEF1B2-A467-4EB8-B318-4D15375C5BA7}" srcId="{7B92F223-E017-4A2C-BE31-B29837E78211}" destId="{D985BC87-44DE-4B53-B2D9-78B4A57A0782}" srcOrd="0" destOrd="0" parTransId="{1C8C7441-CA68-4D3C-80A8-A2481791C93B}" sibTransId="{A31381DF-E6CB-4648-BC64-B1B97096F218}"/>
    <dgm:cxn modelId="{2063A840-2711-4491-B65B-4CE41FD4CF7D}" type="presOf" srcId="{F2B07472-3DB6-4B7B-AB15-14EAA257CDC1}" destId="{D4832846-E7ED-4EE3-BE41-35142D404695}" srcOrd="0" destOrd="0" presId="urn:microsoft.com/office/officeart/2008/layout/HorizontalMultiLevelHierarchy"/>
    <dgm:cxn modelId="{BE294BFE-CBB0-4DC3-8764-78C2926758E3}" type="presOf" srcId="{D985BC87-44DE-4B53-B2D9-78B4A57A0782}" destId="{163B8BF7-A473-4E2E-89C1-E0F18F7EE832}" srcOrd="0" destOrd="0" presId="urn:microsoft.com/office/officeart/2008/layout/HorizontalMultiLevelHierarchy"/>
    <dgm:cxn modelId="{194A4E25-FF9A-43EF-B6F6-C3A965B27329}" type="presOf" srcId="{41AEA924-E2CE-4693-88A3-BE6538EE4E27}" destId="{06AB4ECF-C43F-48D8-BF1C-520FAEBD957B}" srcOrd="0" destOrd="0" presId="urn:microsoft.com/office/officeart/2008/layout/HorizontalMultiLevelHierarchy"/>
    <dgm:cxn modelId="{D1DB2C84-918B-4FFC-AF9E-F6D072151545}" srcId="{D985BC87-44DE-4B53-B2D9-78B4A57A0782}" destId="{DB7D93DF-0AF7-4A76-A72E-1911BADDB550}" srcOrd="4" destOrd="0" parTransId="{C36FC3EF-D83C-44A3-9C88-622D01F6A0C6}" sibTransId="{2F02A4A8-C72E-48FE-9345-88B784A21CEC}"/>
    <dgm:cxn modelId="{F4AF09BB-481B-47BB-9C6A-D185075FA85D}" type="presOf" srcId="{FE747045-4C92-461F-BCDF-38B5DF3BEA06}" destId="{F75AD3F9-4758-4C1B-8901-961485F4BB62}" srcOrd="1" destOrd="0" presId="urn:microsoft.com/office/officeart/2008/layout/HorizontalMultiLevelHierarchy"/>
    <dgm:cxn modelId="{6DA76331-A714-47E3-BCC1-4AD8CD6A97BD}" type="presParOf" srcId="{ECF4B21C-B717-4F28-886F-AB857A2CB791}" destId="{3EEBCAFD-734F-4F4E-BBA5-286484507F33}" srcOrd="0" destOrd="0" presId="urn:microsoft.com/office/officeart/2008/layout/HorizontalMultiLevelHierarchy"/>
    <dgm:cxn modelId="{D9741F9C-4639-46FC-A11F-ADBB1AA9F15D}" type="presParOf" srcId="{3EEBCAFD-734F-4F4E-BBA5-286484507F33}" destId="{163B8BF7-A473-4E2E-89C1-E0F18F7EE832}" srcOrd="0" destOrd="0" presId="urn:microsoft.com/office/officeart/2008/layout/HorizontalMultiLevelHierarchy"/>
    <dgm:cxn modelId="{7DD2D345-7A39-4C32-8FB0-E239E08020F5}" type="presParOf" srcId="{3EEBCAFD-734F-4F4E-BBA5-286484507F33}" destId="{8C5BC69E-D6DB-49E3-81B3-E49F9AAB633C}" srcOrd="1" destOrd="0" presId="urn:microsoft.com/office/officeart/2008/layout/HorizontalMultiLevelHierarchy"/>
    <dgm:cxn modelId="{8DFBBC57-FA66-45CB-8A59-12EDE5371376}" type="presParOf" srcId="{8C5BC69E-D6DB-49E3-81B3-E49F9AAB633C}" destId="{A9DBEFBD-BCA6-4D93-9993-E531F1FEACD8}" srcOrd="0" destOrd="0" presId="urn:microsoft.com/office/officeart/2008/layout/HorizontalMultiLevelHierarchy"/>
    <dgm:cxn modelId="{8F8D01C5-5A20-415B-8CDB-08537B989120}" type="presParOf" srcId="{A9DBEFBD-BCA6-4D93-9993-E531F1FEACD8}" destId="{6B140BD5-E587-4A64-9029-D7BB5808ADCC}" srcOrd="0" destOrd="0" presId="urn:microsoft.com/office/officeart/2008/layout/HorizontalMultiLevelHierarchy"/>
    <dgm:cxn modelId="{FF8C826A-8BE2-41EF-A8B8-DF8D25485F8A}" type="presParOf" srcId="{8C5BC69E-D6DB-49E3-81B3-E49F9AAB633C}" destId="{88616401-8C9A-49EB-AD1E-DCC7B74EAAB2}" srcOrd="1" destOrd="0" presId="urn:microsoft.com/office/officeart/2008/layout/HorizontalMultiLevelHierarchy"/>
    <dgm:cxn modelId="{BBB84726-7BDB-4093-8D93-34DAD4D8C247}" type="presParOf" srcId="{88616401-8C9A-49EB-AD1E-DCC7B74EAAB2}" destId="{A73B8AD3-BA54-48C0-BDD0-D940ACE8023F}" srcOrd="0" destOrd="0" presId="urn:microsoft.com/office/officeart/2008/layout/HorizontalMultiLevelHierarchy"/>
    <dgm:cxn modelId="{05E0C6A1-639F-41C2-98B0-5DD1A3639C36}" type="presParOf" srcId="{88616401-8C9A-49EB-AD1E-DCC7B74EAAB2}" destId="{9D066537-85CD-4AA9-8AF2-65A0A1DF6679}" srcOrd="1" destOrd="0" presId="urn:microsoft.com/office/officeart/2008/layout/HorizontalMultiLevelHierarchy"/>
    <dgm:cxn modelId="{10254A59-0225-4C03-A6BB-CA582DB180D7}" type="presParOf" srcId="{8C5BC69E-D6DB-49E3-81B3-E49F9AAB633C}" destId="{43D3616C-DBE0-474D-B97C-31CB8CA8E9FB}" srcOrd="2" destOrd="0" presId="urn:microsoft.com/office/officeart/2008/layout/HorizontalMultiLevelHierarchy"/>
    <dgm:cxn modelId="{7196B670-5ED4-41B9-9713-C9B7C69BC770}" type="presParOf" srcId="{43D3616C-DBE0-474D-B97C-31CB8CA8E9FB}" destId="{F75AD3F9-4758-4C1B-8901-961485F4BB62}" srcOrd="0" destOrd="0" presId="urn:microsoft.com/office/officeart/2008/layout/HorizontalMultiLevelHierarchy"/>
    <dgm:cxn modelId="{E9B96D0D-A5F4-4DF3-ACB0-AB237719AA38}" type="presParOf" srcId="{8C5BC69E-D6DB-49E3-81B3-E49F9AAB633C}" destId="{CC009B43-CF16-41D8-B9DD-80296C5AB870}" srcOrd="3" destOrd="0" presId="urn:microsoft.com/office/officeart/2008/layout/HorizontalMultiLevelHierarchy"/>
    <dgm:cxn modelId="{2804DD3F-8688-4A1F-8964-5E8B4C5ED8A1}" type="presParOf" srcId="{CC009B43-CF16-41D8-B9DD-80296C5AB870}" destId="{D4832846-E7ED-4EE3-BE41-35142D404695}" srcOrd="0" destOrd="0" presId="urn:microsoft.com/office/officeart/2008/layout/HorizontalMultiLevelHierarchy"/>
    <dgm:cxn modelId="{D733C4B6-AB37-41D7-A5F0-078FE18F392C}" type="presParOf" srcId="{CC009B43-CF16-41D8-B9DD-80296C5AB870}" destId="{75F41077-1F66-4A69-95CB-1B0F7934D68F}" srcOrd="1" destOrd="0" presId="urn:microsoft.com/office/officeart/2008/layout/HorizontalMultiLevelHierarchy"/>
    <dgm:cxn modelId="{43F10323-4B17-4742-B721-1F5FEFC111E0}" type="presParOf" srcId="{8C5BC69E-D6DB-49E3-81B3-E49F9AAB633C}" destId="{F41FAA32-F9EB-46CD-B26D-567F2D65A27E}" srcOrd="4" destOrd="0" presId="urn:microsoft.com/office/officeart/2008/layout/HorizontalMultiLevelHierarchy"/>
    <dgm:cxn modelId="{0BD72C4A-16A3-41EF-A29A-10FA4E3843AC}" type="presParOf" srcId="{F41FAA32-F9EB-46CD-B26D-567F2D65A27E}" destId="{EF55ABC4-F06C-46EC-8922-6AC96D64D2CB}" srcOrd="0" destOrd="0" presId="urn:microsoft.com/office/officeart/2008/layout/HorizontalMultiLevelHierarchy"/>
    <dgm:cxn modelId="{1CA5C3BB-1B7E-47BD-89CD-2B6C18C9785B}" type="presParOf" srcId="{8C5BC69E-D6DB-49E3-81B3-E49F9AAB633C}" destId="{1D052F6F-84D7-40C3-817E-38A727196249}" srcOrd="5" destOrd="0" presId="urn:microsoft.com/office/officeart/2008/layout/HorizontalMultiLevelHierarchy"/>
    <dgm:cxn modelId="{9AB2C3D9-AC19-4274-8D71-2090C56F48B8}" type="presParOf" srcId="{1D052F6F-84D7-40C3-817E-38A727196249}" destId="{78002EE3-298B-4A11-A664-5684819A3266}" srcOrd="0" destOrd="0" presId="urn:microsoft.com/office/officeart/2008/layout/HorizontalMultiLevelHierarchy"/>
    <dgm:cxn modelId="{5A6B2537-2621-4CBA-B5BE-AF3BF0C5481A}" type="presParOf" srcId="{1D052F6F-84D7-40C3-817E-38A727196249}" destId="{00EDCBE2-7516-4D4F-A0C1-71C84D707B35}" srcOrd="1" destOrd="0" presId="urn:microsoft.com/office/officeart/2008/layout/HorizontalMultiLevelHierarchy"/>
    <dgm:cxn modelId="{D0A373FA-11D8-4AFB-B10B-BE824D4B0F97}" type="presParOf" srcId="{8C5BC69E-D6DB-49E3-81B3-E49F9AAB633C}" destId="{06AB4ECF-C43F-48D8-BF1C-520FAEBD957B}" srcOrd="6" destOrd="0" presId="urn:microsoft.com/office/officeart/2008/layout/HorizontalMultiLevelHierarchy"/>
    <dgm:cxn modelId="{FAD2DDF8-102D-48E9-86AE-680A97E1D77D}" type="presParOf" srcId="{06AB4ECF-C43F-48D8-BF1C-520FAEBD957B}" destId="{8A946DB2-CE40-45E8-A950-A9A7DCE3AAED}" srcOrd="0" destOrd="0" presId="urn:microsoft.com/office/officeart/2008/layout/HorizontalMultiLevelHierarchy"/>
    <dgm:cxn modelId="{C3398B3E-BCBA-4B02-86D6-DABC75D4964C}" type="presParOf" srcId="{8C5BC69E-D6DB-49E3-81B3-E49F9AAB633C}" destId="{5F4E799B-3D90-42DD-B117-F9B4D3DF97C3}" srcOrd="7" destOrd="0" presId="urn:microsoft.com/office/officeart/2008/layout/HorizontalMultiLevelHierarchy"/>
    <dgm:cxn modelId="{54C3CE38-714A-43B7-BC71-435357AA1B6C}" type="presParOf" srcId="{5F4E799B-3D90-42DD-B117-F9B4D3DF97C3}" destId="{78758F67-7066-4AA2-B019-B8C45529B446}" srcOrd="0" destOrd="0" presId="urn:microsoft.com/office/officeart/2008/layout/HorizontalMultiLevelHierarchy"/>
    <dgm:cxn modelId="{355B862D-3CC4-417F-9DD1-D85996FE620B}" type="presParOf" srcId="{5F4E799B-3D90-42DD-B117-F9B4D3DF97C3}" destId="{FF6901F5-7A0F-4427-8A33-BDDDE3F452C6}" srcOrd="1" destOrd="0" presId="urn:microsoft.com/office/officeart/2008/layout/HorizontalMultiLevelHierarchy"/>
    <dgm:cxn modelId="{61CC6221-D734-43E2-817E-36AA4FC92DD9}" type="presParOf" srcId="{8C5BC69E-D6DB-49E3-81B3-E49F9AAB633C}" destId="{0E47DE5C-85CF-4271-838B-70AA147E6A9A}" srcOrd="8" destOrd="0" presId="urn:microsoft.com/office/officeart/2008/layout/HorizontalMultiLevelHierarchy"/>
    <dgm:cxn modelId="{21B4BC74-CDB5-4DB3-B488-7C48312CFD7A}" type="presParOf" srcId="{0E47DE5C-85CF-4271-838B-70AA147E6A9A}" destId="{4C99C017-8C33-4DF9-A6E7-1C3847329248}" srcOrd="0" destOrd="0" presId="urn:microsoft.com/office/officeart/2008/layout/HorizontalMultiLevelHierarchy"/>
    <dgm:cxn modelId="{6322B7B7-9F8C-4A0E-AA84-F9EB5AA116B7}" type="presParOf" srcId="{8C5BC69E-D6DB-49E3-81B3-E49F9AAB633C}" destId="{A4EFBBCF-4B58-4808-90F3-0A45296AEA63}" srcOrd="9" destOrd="0" presId="urn:microsoft.com/office/officeart/2008/layout/HorizontalMultiLevelHierarchy"/>
    <dgm:cxn modelId="{951D2870-C2B0-4F6B-B956-0C51517F2186}" type="presParOf" srcId="{A4EFBBCF-4B58-4808-90F3-0A45296AEA63}" destId="{56CE6018-041A-4457-8AF6-083DD016BAE4}" srcOrd="0" destOrd="0" presId="urn:microsoft.com/office/officeart/2008/layout/HorizontalMultiLevelHierarchy"/>
    <dgm:cxn modelId="{1AFE9537-0BAE-4EE9-AF88-E27E6B9A68AF}" type="presParOf" srcId="{A4EFBBCF-4B58-4808-90F3-0A45296AEA63}" destId="{B1DCC853-0F2E-49B8-A13B-B713F7ACEF62}" srcOrd="1" destOrd="0" presId="urn:microsoft.com/office/officeart/2008/layout/HorizontalMultiLevelHierarchy"/>
    <dgm:cxn modelId="{842E2B77-B7FF-4546-B892-2FA9B75E893D}" type="presParOf" srcId="{8C5BC69E-D6DB-49E3-81B3-E49F9AAB633C}" destId="{F2786CA6-CBD3-4EE2-9D5D-D5A54BA1563C}" srcOrd="10" destOrd="0" presId="urn:microsoft.com/office/officeart/2008/layout/HorizontalMultiLevelHierarchy"/>
    <dgm:cxn modelId="{05F5C3BB-32FA-404F-9290-46F2D0E5AF29}" type="presParOf" srcId="{F2786CA6-CBD3-4EE2-9D5D-D5A54BA1563C}" destId="{0E4BCAED-54C8-47A8-9985-8110543EB74C}" srcOrd="0" destOrd="0" presId="urn:microsoft.com/office/officeart/2008/layout/HorizontalMultiLevelHierarchy"/>
    <dgm:cxn modelId="{10114257-732C-4007-A53B-365EB40F5DA5}" type="presParOf" srcId="{8C5BC69E-D6DB-49E3-81B3-E49F9AAB633C}" destId="{2B89C947-A8AE-47E3-842B-13931F0FAB0A}" srcOrd="11" destOrd="0" presId="urn:microsoft.com/office/officeart/2008/layout/HorizontalMultiLevelHierarchy"/>
    <dgm:cxn modelId="{4A0FBB27-4456-46C4-AB87-D95F071BDF96}" type="presParOf" srcId="{2B89C947-A8AE-47E3-842B-13931F0FAB0A}" destId="{56CA7232-7489-46D4-8333-D48CCCC941ED}" srcOrd="0" destOrd="0" presId="urn:microsoft.com/office/officeart/2008/layout/HorizontalMultiLevelHierarchy"/>
    <dgm:cxn modelId="{B8440FA7-A14C-4A1E-BDDE-D0623A90774A}" type="presParOf" srcId="{2B89C947-A8AE-47E3-842B-13931F0FAB0A}" destId="{1DC96BC2-8728-4D31-A238-54BE57BB93F3}" srcOrd="1" destOrd="0" presId="urn:microsoft.com/office/officeart/2008/layout/HorizontalMultiLevelHierarchy"/>
    <dgm:cxn modelId="{2958677D-966A-429C-BA40-AABE604A83CA}" type="presParOf" srcId="{8C5BC69E-D6DB-49E3-81B3-E49F9AAB633C}" destId="{9835A8AB-AF3C-4A45-8ED6-DF01042ED283}" srcOrd="12" destOrd="0" presId="urn:microsoft.com/office/officeart/2008/layout/HorizontalMultiLevelHierarchy"/>
    <dgm:cxn modelId="{740E72C8-7349-4B25-830E-FE1AEEE69966}" type="presParOf" srcId="{9835A8AB-AF3C-4A45-8ED6-DF01042ED283}" destId="{027AEF87-CAA0-4786-B5D3-FAC2CFBB68CB}" srcOrd="0" destOrd="0" presId="urn:microsoft.com/office/officeart/2008/layout/HorizontalMultiLevelHierarchy"/>
    <dgm:cxn modelId="{22C864C8-605D-4C4B-951D-D03A151EC74F}" type="presParOf" srcId="{8C5BC69E-D6DB-49E3-81B3-E49F9AAB633C}" destId="{D7BC4DD9-1EE0-42B7-B51A-2D6912E41D86}" srcOrd="13" destOrd="0" presId="urn:microsoft.com/office/officeart/2008/layout/HorizontalMultiLevelHierarchy"/>
    <dgm:cxn modelId="{EB9BD750-C6AF-4610-BD53-588D924C061F}" type="presParOf" srcId="{D7BC4DD9-1EE0-42B7-B51A-2D6912E41D86}" destId="{EB91893F-531B-471D-B663-72D551464A57}" srcOrd="0" destOrd="0" presId="urn:microsoft.com/office/officeart/2008/layout/HorizontalMultiLevelHierarchy"/>
    <dgm:cxn modelId="{AD6BD4E8-6937-42F5-BC07-CCEB6D3A10E1}" type="presParOf" srcId="{D7BC4DD9-1EE0-42B7-B51A-2D6912E41D86}" destId="{39AA4CB8-A355-4CF7-883E-7FCF9B34FF98}"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35A8AB-AF3C-4A45-8ED6-DF01042ED283}">
      <dsp:nvSpPr>
        <dsp:cNvPr id="0" name=""/>
        <dsp:cNvSpPr/>
      </dsp:nvSpPr>
      <dsp:spPr>
        <a:xfrm>
          <a:off x="2994616" y="3230368"/>
          <a:ext cx="634810" cy="2868880"/>
        </a:xfrm>
        <a:custGeom>
          <a:avLst/>
          <a:gdLst/>
          <a:ahLst/>
          <a:cxnLst/>
          <a:rect l="0" t="0" r="0" b="0"/>
          <a:pathLst>
            <a:path>
              <a:moveTo>
                <a:pt x="0" y="0"/>
              </a:moveTo>
              <a:lnTo>
                <a:pt x="317405" y="0"/>
              </a:lnTo>
              <a:lnTo>
                <a:pt x="317405" y="2868880"/>
              </a:lnTo>
              <a:lnTo>
                <a:pt x="634810" y="286888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tr-TR" sz="1000" kern="1200"/>
        </a:p>
      </dsp:txBody>
      <dsp:txXfrm>
        <a:off x="3238564" y="4591352"/>
        <a:ext cx="146913" cy="146913"/>
      </dsp:txXfrm>
    </dsp:sp>
    <dsp:sp modelId="{F2786CA6-CBD3-4EE2-9D5D-D5A54BA1563C}">
      <dsp:nvSpPr>
        <dsp:cNvPr id="0" name=""/>
        <dsp:cNvSpPr/>
      </dsp:nvSpPr>
      <dsp:spPr>
        <a:xfrm>
          <a:off x="2994616" y="3230368"/>
          <a:ext cx="634810" cy="1915917"/>
        </a:xfrm>
        <a:custGeom>
          <a:avLst/>
          <a:gdLst/>
          <a:ahLst/>
          <a:cxnLst/>
          <a:rect l="0" t="0" r="0" b="0"/>
          <a:pathLst>
            <a:path>
              <a:moveTo>
                <a:pt x="0" y="0"/>
              </a:moveTo>
              <a:lnTo>
                <a:pt x="317405" y="0"/>
              </a:lnTo>
              <a:lnTo>
                <a:pt x="317405" y="1915917"/>
              </a:lnTo>
              <a:lnTo>
                <a:pt x="634810" y="191591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tr-TR" sz="700" kern="1200"/>
        </a:p>
      </dsp:txBody>
      <dsp:txXfrm>
        <a:off x="3261562" y="4137869"/>
        <a:ext cx="100917" cy="100917"/>
      </dsp:txXfrm>
    </dsp:sp>
    <dsp:sp modelId="{0E47DE5C-85CF-4271-838B-70AA147E6A9A}">
      <dsp:nvSpPr>
        <dsp:cNvPr id="0" name=""/>
        <dsp:cNvSpPr/>
      </dsp:nvSpPr>
      <dsp:spPr>
        <a:xfrm>
          <a:off x="2994616" y="3230368"/>
          <a:ext cx="634810" cy="962954"/>
        </a:xfrm>
        <a:custGeom>
          <a:avLst/>
          <a:gdLst/>
          <a:ahLst/>
          <a:cxnLst/>
          <a:rect l="0" t="0" r="0" b="0"/>
          <a:pathLst>
            <a:path>
              <a:moveTo>
                <a:pt x="0" y="0"/>
              </a:moveTo>
              <a:lnTo>
                <a:pt x="317405" y="0"/>
              </a:lnTo>
              <a:lnTo>
                <a:pt x="317405" y="962954"/>
              </a:lnTo>
              <a:lnTo>
                <a:pt x="634810" y="9629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283187" y="3683011"/>
        <a:ext cx="57668" cy="57668"/>
      </dsp:txXfrm>
    </dsp:sp>
    <dsp:sp modelId="{06AB4ECF-C43F-48D8-BF1C-520FAEBD957B}">
      <dsp:nvSpPr>
        <dsp:cNvPr id="0" name=""/>
        <dsp:cNvSpPr/>
      </dsp:nvSpPr>
      <dsp:spPr>
        <a:xfrm>
          <a:off x="2994616" y="3184648"/>
          <a:ext cx="634810" cy="91440"/>
        </a:xfrm>
        <a:custGeom>
          <a:avLst/>
          <a:gdLst/>
          <a:ahLst/>
          <a:cxnLst/>
          <a:rect l="0" t="0" r="0" b="0"/>
          <a:pathLst>
            <a:path>
              <a:moveTo>
                <a:pt x="0" y="45720"/>
              </a:moveTo>
              <a:lnTo>
                <a:pt x="317405" y="45720"/>
              </a:lnTo>
              <a:lnTo>
                <a:pt x="317405" y="55711"/>
              </a:lnTo>
              <a:lnTo>
                <a:pt x="634810" y="5571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296149" y="3214496"/>
        <a:ext cx="31744" cy="31744"/>
      </dsp:txXfrm>
    </dsp:sp>
    <dsp:sp modelId="{F41FAA32-F9EB-46CD-B26D-567F2D65A27E}">
      <dsp:nvSpPr>
        <dsp:cNvPr id="0" name=""/>
        <dsp:cNvSpPr/>
      </dsp:nvSpPr>
      <dsp:spPr>
        <a:xfrm>
          <a:off x="2994616" y="2287396"/>
          <a:ext cx="634810" cy="942972"/>
        </a:xfrm>
        <a:custGeom>
          <a:avLst/>
          <a:gdLst/>
          <a:ahLst/>
          <a:cxnLst/>
          <a:rect l="0" t="0" r="0" b="0"/>
          <a:pathLst>
            <a:path>
              <a:moveTo>
                <a:pt x="0" y="942972"/>
              </a:moveTo>
              <a:lnTo>
                <a:pt x="317405" y="942972"/>
              </a:lnTo>
              <a:lnTo>
                <a:pt x="317405" y="0"/>
              </a:lnTo>
              <a:lnTo>
                <a:pt x="63481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283603" y="2730464"/>
        <a:ext cx="56837" cy="56837"/>
      </dsp:txXfrm>
    </dsp:sp>
    <dsp:sp modelId="{43D3616C-DBE0-474D-B97C-31CB8CA8E9FB}">
      <dsp:nvSpPr>
        <dsp:cNvPr id="0" name=""/>
        <dsp:cNvSpPr/>
      </dsp:nvSpPr>
      <dsp:spPr>
        <a:xfrm>
          <a:off x="2994616" y="1334433"/>
          <a:ext cx="634810" cy="1895935"/>
        </a:xfrm>
        <a:custGeom>
          <a:avLst/>
          <a:gdLst/>
          <a:ahLst/>
          <a:cxnLst/>
          <a:rect l="0" t="0" r="0" b="0"/>
          <a:pathLst>
            <a:path>
              <a:moveTo>
                <a:pt x="0" y="1895935"/>
              </a:moveTo>
              <a:lnTo>
                <a:pt x="317405" y="1895935"/>
              </a:lnTo>
              <a:lnTo>
                <a:pt x="317405" y="0"/>
              </a:lnTo>
              <a:lnTo>
                <a:pt x="63481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tr-TR" sz="700" kern="1200"/>
        </a:p>
      </dsp:txBody>
      <dsp:txXfrm>
        <a:off x="3262036" y="2232416"/>
        <a:ext cx="99969" cy="99969"/>
      </dsp:txXfrm>
    </dsp:sp>
    <dsp:sp modelId="{A9DBEFBD-BCA6-4D93-9993-E531F1FEACD8}">
      <dsp:nvSpPr>
        <dsp:cNvPr id="0" name=""/>
        <dsp:cNvSpPr/>
      </dsp:nvSpPr>
      <dsp:spPr>
        <a:xfrm>
          <a:off x="2994616" y="381470"/>
          <a:ext cx="634810" cy="2848898"/>
        </a:xfrm>
        <a:custGeom>
          <a:avLst/>
          <a:gdLst/>
          <a:ahLst/>
          <a:cxnLst/>
          <a:rect l="0" t="0" r="0" b="0"/>
          <a:pathLst>
            <a:path>
              <a:moveTo>
                <a:pt x="0" y="2848898"/>
              </a:moveTo>
              <a:lnTo>
                <a:pt x="317405" y="2848898"/>
              </a:lnTo>
              <a:lnTo>
                <a:pt x="317405" y="0"/>
              </a:lnTo>
              <a:lnTo>
                <a:pt x="63481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tr-TR" sz="1000" kern="1200"/>
        </a:p>
      </dsp:txBody>
      <dsp:txXfrm>
        <a:off x="3239052" y="1732950"/>
        <a:ext cx="145938" cy="145938"/>
      </dsp:txXfrm>
    </dsp:sp>
    <dsp:sp modelId="{163B8BF7-A473-4E2E-89C1-E0F18F7EE832}">
      <dsp:nvSpPr>
        <dsp:cNvPr id="0" name=""/>
        <dsp:cNvSpPr/>
      </dsp:nvSpPr>
      <dsp:spPr>
        <a:xfrm rot="16200000">
          <a:off x="-60864" y="2849183"/>
          <a:ext cx="5348591"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tr-TR" sz="4000" kern="1200" dirty="0" smtClean="0"/>
            <a:t>DEVLET VE YÖNETİM</a:t>
          </a:r>
          <a:endParaRPr lang="tr-TR" sz="4000" kern="1200" dirty="0"/>
        </a:p>
      </dsp:txBody>
      <dsp:txXfrm rot="16200000">
        <a:off x="-60864" y="2849183"/>
        <a:ext cx="5348591" cy="762370"/>
      </dsp:txXfrm>
    </dsp:sp>
    <dsp:sp modelId="{A73B8AD3-BA54-48C0-BDD0-D940ACE8023F}">
      <dsp:nvSpPr>
        <dsp:cNvPr id="0" name=""/>
        <dsp:cNvSpPr/>
      </dsp:nvSpPr>
      <dsp:spPr>
        <a:xfrm>
          <a:off x="3629427" y="284"/>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TÜM DÜNYANIN KAĞANI</a:t>
          </a:r>
          <a:endParaRPr lang="tr-TR" sz="2400" kern="1200" dirty="0"/>
        </a:p>
      </dsp:txBody>
      <dsp:txXfrm>
        <a:off x="3629427" y="284"/>
        <a:ext cx="2500575" cy="762370"/>
      </dsp:txXfrm>
    </dsp:sp>
    <dsp:sp modelId="{D4832846-E7ED-4EE3-BE41-35142D404695}">
      <dsp:nvSpPr>
        <dsp:cNvPr id="0" name=""/>
        <dsp:cNvSpPr/>
      </dsp:nvSpPr>
      <dsp:spPr>
        <a:xfrm>
          <a:off x="3629427" y="953248"/>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DÜNYA HAKİMİYETİ</a:t>
          </a:r>
          <a:endParaRPr lang="tr-TR" sz="2400" kern="1200" dirty="0"/>
        </a:p>
      </dsp:txBody>
      <dsp:txXfrm>
        <a:off x="3629427" y="953248"/>
        <a:ext cx="2500575" cy="762370"/>
      </dsp:txXfrm>
    </dsp:sp>
    <dsp:sp modelId="{78002EE3-298B-4A11-A664-5684819A3266}">
      <dsp:nvSpPr>
        <dsp:cNvPr id="0" name=""/>
        <dsp:cNvSpPr/>
      </dsp:nvSpPr>
      <dsp:spPr>
        <a:xfrm>
          <a:off x="3629427" y="1906211"/>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TANRININ SEÇTİĞİ KAĞAN</a:t>
          </a:r>
          <a:endParaRPr lang="tr-TR" sz="2400" kern="1200" dirty="0"/>
        </a:p>
      </dsp:txBody>
      <dsp:txXfrm>
        <a:off x="3629427" y="1906211"/>
        <a:ext cx="2500575" cy="762370"/>
      </dsp:txXfrm>
    </dsp:sp>
    <dsp:sp modelId="{78758F67-7066-4AA2-B019-B8C45529B446}">
      <dsp:nvSpPr>
        <dsp:cNvPr id="0" name=""/>
        <dsp:cNvSpPr/>
      </dsp:nvSpPr>
      <dsp:spPr>
        <a:xfrm>
          <a:off x="3629427" y="2859174"/>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ZAFER KAZANMAK</a:t>
          </a:r>
          <a:endParaRPr lang="tr-TR" sz="2400" kern="1200" dirty="0"/>
        </a:p>
      </dsp:txBody>
      <dsp:txXfrm>
        <a:off x="3629427" y="2859174"/>
        <a:ext cx="2500575" cy="762370"/>
      </dsp:txXfrm>
    </dsp:sp>
    <dsp:sp modelId="{56CE6018-041A-4457-8AF6-083DD016BAE4}">
      <dsp:nvSpPr>
        <dsp:cNvPr id="0" name=""/>
        <dsp:cNvSpPr/>
      </dsp:nvSpPr>
      <dsp:spPr>
        <a:xfrm>
          <a:off x="3629427" y="3812137"/>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MİLLETE HESAP VERME</a:t>
          </a:r>
          <a:endParaRPr lang="tr-TR" sz="2400" kern="1200" dirty="0"/>
        </a:p>
      </dsp:txBody>
      <dsp:txXfrm>
        <a:off x="3629427" y="3812137"/>
        <a:ext cx="2500575" cy="762370"/>
      </dsp:txXfrm>
    </dsp:sp>
    <dsp:sp modelId="{56CA7232-7489-46D4-8333-D48CCCC941ED}">
      <dsp:nvSpPr>
        <dsp:cNvPr id="0" name=""/>
        <dsp:cNvSpPr/>
      </dsp:nvSpPr>
      <dsp:spPr>
        <a:xfrm>
          <a:off x="3629427" y="4765101"/>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DEVLETİ HALK KURAR</a:t>
          </a:r>
          <a:endParaRPr lang="tr-TR" sz="2400" kern="1200" dirty="0"/>
        </a:p>
      </dsp:txBody>
      <dsp:txXfrm>
        <a:off x="3629427" y="4765101"/>
        <a:ext cx="2500575" cy="762370"/>
      </dsp:txXfrm>
    </dsp:sp>
    <dsp:sp modelId="{EB91893F-531B-471D-B663-72D551464A57}">
      <dsp:nvSpPr>
        <dsp:cNvPr id="0" name=""/>
        <dsp:cNvSpPr/>
      </dsp:nvSpPr>
      <dsp:spPr>
        <a:xfrm>
          <a:off x="3629427" y="5718064"/>
          <a:ext cx="2500575" cy="7623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kern="1200" dirty="0" smtClean="0"/>
            <a:t>İLELEBET VAR OLMA</a:t>
          </a:r>
          <a:endParaRPr lang="tr-TR" sz="2400" kern="1200" dirty="0"/>
        </a:p>
      </dsp:txBody>
      <dsp:txXfrm>
        <a:off x="3629427" y="5718064"/>
        <a:ext cx="2500575" cy="76237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93EC9A-47A2-4FAE-8040-FD4F251BDDDA}" type="datetimeFigureOut">
              <a:rPr lang="tr-TR" smtClean="0"/>
              <a:t>17/03/2019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ECE215-61CC-48A3-9A07-D9D7705C296C}"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fld id="{3DECE215-61CC-48A3-9A07-D9D7705C296C}"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917A12FE-2349-4633-BBC5-EC0C664BB33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17A12FE-2349-4633-BBC5-EC0C664BB33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17A12FE-2349-4633-BBC5-EC0C664BB33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6ABED849-37A9-4F37-8444-408E1818261B}" type="datetimeFigureOut">
              <a:rPr lang="tr-TR" smtClean="0"/>
              <a:pPr/>
              <a:t>17/03/2019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917A12FE-2349-4633-BBC5-EC0C664BB33C}"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BED849-37A9-4F37-8444-408E1818261B}" type="datetimeFigureOut">
              <a:rPr lang="tr-TR" smtClean="0"/>
              <a:pPr/>
              <a:t>17/03/2019</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17A12FE-2349-4633-BBC5-EC0C664BB33C}"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t>Güç Paylaşımı ve Yönetim</a:t>
            </a:r>
          </a:p>
        </p:txBody>
      </p:sp>
      <p:sp>
        <p:nvSpPr>
          <p:cNvPr id="3" name="Alt Başlık 2"/>
          <p:cNvSpPr>
            <a:spLocks noGrp="1"/>
          </p:cNvSpPr>
          <p:nvPr>
            <p:ph type="subTitle" idx="1"/>
          </p:nvPr>
        </p:nvSpPr>
        <p:spPr/>
        <p:txBody>
          <a:bodyPr/>
          <a:lstStyle/>
          <a:p>
            <a:endParaRPr lang="tr-TR" dirty="0"/>
          </a:p>
        </p:txBody>
      </p:sp>
    </p:spTree>
    <p:extLst>
      <p:ext uri="{BB962C8B-B14F-4D97-AF65-F5344CB8AC3E}">
        <p14:creationId xmlns="" xmlns:p14="http://schemas.microsoft.com/office/powerpoint/2010/main" val="3798437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80911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60875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63332" y="188640"/>
            <a:ext cx="3448701" cy="461665"/>
          </a:xfrm>
          <a:prstGeom prst="rect">
            <a:avLst/>
          </a:prstGeom>
          <a:noFill/>
        </p:spPr>
        <p:txBody>
          <a:bodyPr wrap="none" rtlCol="0">
            <a:spAutoFit/>
          </a:bodyPr>
          <a:lstStyle/>
          <a:p>
            <a:r>
              <a:rPr lang="tr-TR" sz="2400" b="1" dirty="0" smtClean="0">
                <a:solidFill>
                  <a:srgbClr val="C00000"/>
                </a:solidFill>
              </a:rPr>
              <a:t>1. KÖK TÜRK DEVLETİ</a:t>
            </a:r>
            <a:endParaRPr lang="tr-TR" sz="2400" b="1" dirty="0">
              <a:solidFill>
                <a:srgbClr val="C00000"/>
              </a:solidFill>
            </a:endParaRPr>
          </a:p>
        </p:txBody>
      </p:sp>
      <p:sp>
        <p:nvSpPr>
          <p:cNvPr id="4" name="Metin kutusu 3"/>
          <p:cNvSpPr txBox="1"/>
          <p:nvPr/>
        </p:nvSpPr>
        <p:spPr>
          <a:xfrm>
            <a:off x="816280" y="692696"/>
            <a:ext cx="1803379" cy="646331"/>
          </a:xfrm>
          <a:prstGeom prst="rect">
            <a:avLst/>
          </a:prstGeom>
          <a:noFill/>
        </p:spPr>
        <p:txBody>
          <a:bodyPr wrap="none" rtlCol="0">
            <a:spAutoFit/>
          </a:bodyPr>
          <a:lstStyle/>
          <a:p>
            <a:r>
              <a:rPr lang="tr-TR" dirty="0" smtClean="0"/>
              <a:t>BUMİN KAĞAN</a:t>
            </a:r>
          </a:p>
          <a:p>
            <a:r>
              <a:rPr lang="tr-TR" dirty="0" smtClean="0"/>
              <a:t>( KURUCU)</a:t>
            </a:r>
            <a:endParaRPr lang="tr-TR" dirty="0"/>
          </a:p>
        </p:txBody>
      </p:sp>
      <p:sp>
        <p:nvSpPr>
          <p:cNvPr id="5" name="Aşağı Ok 4"/>
          <p:cNvSpPr/>
          <p:nvPr/>
        </p:nvSpPr>
        <p:spPr>
          <a:xfrm>
            <a:off x="1233338" y="1309477"/>
            <a:ext cx="484632" cy="7477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Metin kutusu 6"/>
          <p:cNvSpPr txBox="1"/>
          <p:nvPr/>
        </p:nvSpPr>
        <p:spPr>
          <a:xfrm>
            <a:off x="518988" y="2420888"/>
            <a:ext cx="2157385" cy="646331"/>
          </a:xfrm>
          <a:prstGeom prst="rect">
            <a:avLst/>
          </a:prstGeom>
          <a:noFill/>
        </p:spPr>
        <p:txBody>
          <a:bodyPr wrap="none" rtlCol="0">
            <a:spAutoFit/>
          </a:bodyPr>
          <a:lstStyle/>
          <a:p>
            <a:r>
              <a:rPr lang="tr-TR" dirty="0" smtClean="0"/>
              <a:t>İSTEMİ YABGU</a:t>
            </a:r>
          </a:p>
          <a:p>
            <a:r>
              <a:rPr lang="tr-TR" dirty="0" smtClean="0"/>
              <a:t>( BATIYI YÖNETTİ)</a:t>
            </a:r>
            <a:endParaRPr lang="tr-TR" dirty="0"/>
          </a:p>
        </p:txBody>
      </p:sp>
      <p:sp>
        <p:nvSpPr>
          <p:cNvPr id="8" name="Aşağı Ok 7"/>
          <p:cNvSpPr/>
          <p:nvPr/>
        </p:nvSpPr>
        <p:spPr>
          <a:xfrm>
            <a:off x="1233343" y="3036998"/>
            <a:ext cx="484632" cy="824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Metin kutusu 8"/>
          <p:cNvSpPr txBox="1"/>
          <p:nvPr/>
        </p:nvSpPr>
        <p:spPr>
          <a:xfrm>
            <a:off x="463332" y="4149080"/>
            <a:ext cx="2377189" cy="923330"/>
          </a:xfrm>
          <a:prstGeom prst="rect">
            <a:avLst/>
          </a:prstGeom>
          <a:noFill/>
        </p:spPr>
        <p:txBody>
          <a:bodyPr wrap="none" rtlCol="0">
            <a:spAutoFit/>
          </a:bodyPr>
          <a:lstStyle/>
          <a:p>
            <a:r>
              <a:rPr lang="tr-TR" dirty="0" smtClean="0"/>
              <a:t>MUKAN KAĞAN</a:t>
            </a:r>
          </a:p>
          <a:p>
            <a:r>
              <a:rPr lang="tr-TR" dirty="0" smtClean="0"/>
              <a:t>( EN PARLAK DEVİR)</a:t>
            </a:r>
          </a:p>
          <a:p>
            <a:endParaRPr lang="tr-TR" dirty="0"/>
          </a:p>
        </p:txBody>
      </p:sp>
      <p:sp>
        <p:nvSpPr>
          <p:cNvPr id="10" name="Aşağı Ok 9"/>
          <p:cNvSpPr/>
          <p:nvPr/>
        </p:nvSpPr>
        <p:spPr>
          <a:xfrm>
            <a:off x="1331640" y="4869160"/>
            <a:ext cx="484632" cy="7447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Metin kutusu 10"/>
          <p:cNvSpPr txBox="1"/>
          <p:nvPr/>
        </p:nvSpPr>
        <p:spPr>
          <a:xfrm>
            <a:off x="683568" y="6021288"/>
            <a:ext cx="2171107" cy="646331"/>
          </a:xfrm>
          <a:prstGeom prst="rect">
            <a:avLst/>
          </a:prstGeom>
          <a:noFill/>
        </p:spPr>
        <p:txBody>
          <a:bodyPr wrap="none" rtlCol="0">
            <a:spAutoFit/>
          </a:bodyPr>
          <a:lstStyle/>
          <a:p>
            <a:r>
              <a:rPr lang="tr-TR" dirty="0" smtClean="0"/>
              <a:t>TARDU</a:t>
            </a:r>
          </a:p>
          <a:p>
            <a:r>
              <a:rPr lang="tr-TR" dirty="0" smtClean="0"/>
              <a:t>( DEVLETİ BÖLEN)</a:t>
            </a:r>
            <a:endParaRPr lang="tr-TR" dirty="0"/>
          </a:p>
        </p:txBody>
      </p:sp>
      <p:sp>
        <p:nvSpPr>
          <p:cNvPr id="12" name="Metin kutusu 11"/>
          <p:cNvSpPr txBox="1"/>
          <p:nvPr/>
        </p:nvSpPr>
        <p:spPr>
          <a:xfrm>
            <a:off x="5508104" y="197124"/>
            <a:ext cx="3421001" cy="461665"/>
          </a:xfrm>
          <a:prstGeom prst="rect">
            <a:avLst/>
          </a:prstGeom>
          <a:noFill/>
        </p:spPr>
        <p:txBody>
          <a:bodyPr wrap="none" rtlCol="0">
            <a:spAutoFit/>
          </a:bodyPr>
          <a:lstStyle/>
          <a:p>
            <a:r>
              <a:rPr lang="tr-TR" sz="2400" b="1" dirty="0" smtClean="0">
                <a:solidFill>
                  <a:srgbClr val="C00000"/>
                </a:solidFill>
              </a:rPr>
              <a:t>2. KÖKTÜRK DEVLETİ</a:t>
            </a:r>
            <a:endParaRPr lang="tr-TR" sz="2400" b="1" dirty="0">
              <a:solidFill>
                <a:srgbClr val="C00000"/>
              </a:solidFill>
            </a:endParaRPr>
          </a:p>
        </p:txBody>
      </p:sp>
      <p:sp>
        <p:nvSpPr>
          <p:cNvPr id="13" name="Metin kutusu 12"/>
          <p:cNvSpPr txBox="1"/>
          <p:nvPr/>
        </p:nvSpPr>
        <p:spPr>
          <a:xfrm>
            <a:off x="5525021" y="788681"/>
            <a:ext cx="2894447" cy="646331"/>
          </a:xfrm>
          <a:prstGeom prst="rect">
            <a:avLst/>
          </a:prstGeom>
          <a:noFill/>
        </p:spPr>
        <p:txBody>
          <a:bodyPr wrap="none" rtlCol="0">
            <a:spAutoFit/>
          </a:bodyPr>
          <a:lstStyle/>
          <a:p>
            <a:r>
              <a:rPr lang="tr-TR" dirty="0" smtClean="0"/>
              <a:t>KUTLUK-İLTERİŞ  KAĞAN</a:t>
            </a:r>
          </a:p>
          <a:p>
            <a:r>
              <a:rPr lang="tr-TR" dirty="0" smtClean="0"/>
              <a:t>(KURUCU)</a:t>
            </a:r>
            <a:endParaRPr lang="tr-TR" dirty="0"/>
          </a:p>
        </p:txBody>
      </p:sp>
      <p:sp>
        <p:nvSpPr>
          <p:cNvPr id="14" name="Aşağı Ok 13"/>
          <p:cNvSpPr/>
          <p:nvPr/>
        </p:nvSpPr>
        <p:spPr>
          <a:xfrm>
            <a:off x="6521024" y="1435012"/>
            <a:ext cx="484632" cy="6222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Metin kutusu 14"/>
          <p:cNvSpPr txBox="1"/>
          <p:nvPr/>
        </p:nvSpPr>
        <p:spPr>
          <a:xfrm>
            <a:off x="6049584" y="2097722"/>
            <a:ext cx="1465273" cy="646331"/>
          </a:xfrm>
          <a:prstGeom prst="rect">
            <a:avLst/>
          </a:prstGeom>
          <a:noFill/>
        </p:spPr>
        <p:txBody>
          <a:bodyPr wrap="none" rtlCol="0">
            <a:spAutoFit/>
          </a:bodyPr>
          <a:lstStyle/>
          <a:p>
            <a:r>
              <a:rPr lang="tr-TR" dirty="0" smtClean="0"/>
              <a:t>TONYUKUK</a:t>
            </a:r>
          </a:p>
          <a:p>
            <a:r>
              <a:rPr lang="tr-TR" dirty="0" smtClean="0"/>
              <a:t>(YARDIMCI)</a:t>
            </a:r>
            <a:endParaRPr lang="tr-TR" dirty="0"/>
          </a:p>
        </p:txBody>
      </p:sp>
      <p:sp>
        <p:nvSpPr>
          <p:cNvPr id="16" name="Aşağı Ok 15"/>
          <p:cNvSpPr/>
          <p:nvPr/>
        </p:nvSpPr>
        <p:spPr>
          <a:xfrm>
            <a:off x="6539904" y="2723491"/>
            <a:ext cx="484632" cy="62287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Metin kutusu 16"/>
          <p:cNvSpPr txBox="1"/>
          <p:nvPr/>
        </p:nvSpPr>
        <p:spPr>
          <a:xfrm>
            <a:off x="5804595" y="3377303"/>
            <a:ext cx="2201885" cy="646331"/>
          </a:xfrm>
          <a:prstGeom prst="rect">
            <a:avLst/>
          </a:prstGeom>
          <a:noFill/>
        </p:spPr>
        <p:txBody>
          <a:bodyPr wrap="none" rtlCol="0">
            <a:spAutoFit/>
          </a:bodyPr>
          <a:lstStyle/>
          <a:p>
            <a:r>
              <a:rPr lang="tr-TR" dirty="0" smtClean="0"/>
              <a:t>KAPGAN KAĞAN</a:t>
            </a:r>
          </a:p>
          <a:p>
            <a:r>
              <a:rPr lang="tr-TR" dirty="0" smtClean="0"/>
              <a:t>(EN BÜYÜK FATİH)</a:t>
            </a:r>
            <a:endParaRPr lang="tr-TR" dirty="0"/>
          </a:p>
        </p:txBody>
      </p:sp>
      <p:sp>
        <p:nvSpPr>
          <p:cNvPr id="18" name="Aşağı Ok 17"/>
          <p:cNvSpPr/>
          <p:nvPr/>
        </p:nvSpPr>
        <p:spPr>
          <a:xfrm>
            <a:off x="6539904" y="4029849"/>
            <a:ext cx="484632" cy="6571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Metin kutusu 18"/>
          <p:cNvSpPr txBox="1"/>
          <p:nvPr/>
        </p:nvSpPr>
        <p:spPr>
          <a:xfrm>
            <a:off x="5744119" y="4749244"/>
            <a:ext cx="2456250" cy="646331"/>
          </a:xfrm>
          <a:prstGeom prst="rect">
            <a:avLst/>
          </a:prstGeom>
          <a:noFill/>
        </p:spPr>
        <p:txBody>
          <a:bodyPr wrap="none" rtlCol="0">
            <a:spAutoFit/>
          </a:bodyPr>
          <a:lstStyle/>
          <a:p>
            <a:r>
              <a:rPr lang="tr-TR" dirty="0" smtClean="0"/>
              <a:t>İNEL</a:t>
            </a:r>
          </a:p>
          <a:p>
            <a:r>
              <a:rPr lang="tr-TR" dirty="0" smtClean="0"/>
              <a:t>(GÖREVDEN ALINDI)</a:t>
            </a:r>
            <a:endParaRPr lang="tr-TR" dirty="0"/>
          </a:p>
        </p:txBody>
      </p:sp>
      <p:sp>
        <p:nvSpPr>
          <p:cNvPr id="20" name="Aşağı Ok 19"/>
          <p:cNvSpPr/>
          <p:nvPr/>
        </p:nvSpPr>
        <p:spPr>
          <a:xfrm>
            <a:off x="6539904" y="5387877"/>
            <a:ext cx="484632" cy="45199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Metin kutusu 20"/>
          <p:cNvSpPr txBox="1"/>
          <p:nvPr/>
        </p:nvSpPr>
        <p:spPr>
          <a:xfrm>
            <a:off x="5940152" y="6021288"/>
            <a:ext cx="2319481" cy="646331"/>
          </a:xfrm>
          <a:prstGeom prst="rect">
            <a:avLst/>
          </a:prstGeom>
          <a:noFill/>
        </p:spPr>
        <p:txBody>
          <a:bodyPr wrap="none" rtlCol="0">
            <a:spAutoFit/>
          </a:bodyPr>
          <a:lstStyle/>
          <a:p>
            <a:r>
              <a:rPr lang="tr-TR" dirty="0" smtClean="0"/>
              <a:t>BİLGE KAĞAN</a:t>
            </a:r>
          </a:p>
          <a:p>
            <a:r>
              <a:rPr lang="tr-TR" dirty="0" smtClean="0"/>
              <a:t>(EN PARLAK DEVİR)</a:t>
            </a:r>
            <a:endParaRPr lang="tr-TR"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39592" y="725857"/>
            <a:ext cx="2280480" cy="29746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03848" y="3861048"/>
            <a:ext cx="2304256" cy="28065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43278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612845"/>
            <a:ext cx="8712968" cy="5016758"/>
          </a:xfrm>
          <a:prstGeom prst="rect">
            <a:avLst/>
          </a:prstGeom>
        </p:spPr>
        <p:txBody>
          <a:bodyPr wrap="square">
            <a:spAutoFit/>
          </a:bodyPr>
          <a:lstStyle/>
          <a:p>
            <a:r>
              <a:rPr lang="tr-TR" sz="2000" b="1" dirty="0" err="1" smtClean="0">
                <a:solidFill>
                  <a:srgbClr val="FF0000"/>
                </a:solidFill>
              </a:rPr>
              <a:t>İlteriş</a:t>
            </a:r>
            <a:r>
              <a:rPr lang="tr-TR" sz="2000" b="1" dirty="0" smtClean="0">
                <a:solidFill>
                  <a:srgbClr val="FF0000"/>
                </a:solidFill>
              </a:rPr>
              <a:t> Kağan’ın ölümü üzerine tahta kardeşi </a:t>
            </a:r>
            <a:r>
              <a:rPr lang="tr-TR" sz="2000" b="1" dirty="0" err="1" smtClean="0">
                <a:solidFill>
                  <a:srgbClr val="FF0000"/>
                </a:solidFill>
              </a:rPr>
              <a:t>Kapgan</a:t>
            </a:r>
            <a:r>
              <a:rPr lang="tr-TR" sz="2000" b="1" dirty="0" smtClean="0">
                <a:solidFill>
                  <a:srgbClr val="FF0000"/>
                </a:solidFill>
              </a:rPr>
              <a:t> Kağan geçti. Faaliyetleri açısından Türk tarihinin en büyük fatihlerinden biri olan </a:t>
            </a:r>
            <a:r>
              <a:rPr lang="tr-TR" sz="2000" b="1" dirty="0" err="1" smtClean="0">
                <a:solidFill>
                  <a:srgbClr val="FF0000"/>
                </a:solidFill>
              </a:rPr>
              <a:t>Kapgan</a:t>
            </a:r>
            <a:r>
              <a:rPr lang="tr-TR" sz="2000" b="1" dirty="0" smtClean="0">
                <a:solidFill>
                  <a:srgbClr val="FF0000"/>
                </a:solidFill>
              </a:rPr>
              <a:t> Kağan, Türk boylarını hâkimiyet altına aldı. Ardından Batı Türkistan’a yönelen </a:t>
            </a:r>
            <a:r>
              <a:rPr lang="tr-TR" sz="2000" b="1" dirty="0" err="1" smtClean="0">
                <a:solidFill>
                  <a:srgbClr val="FF0000"/>
                </a:solidFill>
              </a:rPr>
              <a:t>Kapgan</a:t>
            </a:r>
            <a:r>
              <a:rPr lang="tr-TR" sz="2000" b="1" dirty="0" smtClean="0">
                <a:solidFill>
                  <a:srgbClr val="FF0000"/>
                </a:solidFill>
              </a:rPr>
              <a:t> Kağan 701 yılında Demir </a:t>
            </a:r>
            <a:r>
              <a:rPr lang="tr-TR" sz="2000" b="1" dirty="0" err="1" smtClean="0">
                <a:solidFill>
                  <a:srgbClr val="FF0000"/>
                </a:solidFill>
              </a:rPr>
              <a:t>Kapı’ya</a:t>
            </a:r>
            <a:r>
              <a:rPr lang="tr-TR" sz="2000" b="1" dirty="0" smtClean="0">
                <a:solidFill>
                  <a:srgbClr val="FF0000"/>
                </a:solidFill>
              </a:rPr>
              <a:t> kadar ulaştı.</a:t>
            </a:r>
          </a:p>
          <a:p>
            <a:endParaRPr lang="tr-TR" sz="2000" b="1" dirty="0" smtClean="0">
              <a:solidFill>
                <a:srgbClr val="FF0000"/>
              </a:solidFill>
            </a:endParaRPr>
          </a:p>
          <a:p>
            <a:r>
              <a:rPr lang="tr-TR" sz="2000" b="1" dirty="0" err="1" smtClean="0"/>
              <a:t>Kapgan</a:t>
            </a:r>
            <a:r>
              <a:rPr lang="tr-TR" sz="2000" b="1" dirty="0" smtClean="0"/>
              <a:t> Kağan bir isyanda öldürülünce oğlu hakan oldu: İNEL.</a:t>
            </a:r>
          </a:p>
          <a:p>
            <a:r>
              <a:rPr lang="tr-TR" sz="2000" b="1" dirty="0" smtClean="0"/>
              <a:t>Hakanlığı yetersiz bulununca Bilge Kağan Hakan oldu ve Kardeşi Kül </a:t>
            </a:r>
            <a:r>
              <a:rPr lang="tr-TR" sz="2000" b="1" dirty="0" err="1" smtClean="0"/>
              <a:t>Tigin</a:t>
            </a:r>
            <a:r>
              <a:rPr lang="tr-TR" sz="2000" b="1" dirty="0" smtClean="0"/>
              <a:t> de komutan yapıldı.</a:t>
            </a:r>
          </a:p>
          <a:p>
            <a:endParaRPr lang="tr-TR" sz="2000" b="1" dirty="0" smtClean="0">
              <a:solidFill>
                <a:srgbClr val="FF0000"/>
              </a:solidFill>
            </a:endParaRPr>
          </a:p>
          <a:p>
            <a:r>
              <a:rPr lang="tr-TR" sz="2000" b="1" dirty="0" smtClean="0">
                <a:solidFill>
                  <a:srgbClr val="FF0000"/>
                </a:solidFill>
              </a:rPr>
              <a:t>Bilge Kağan’dan sonra devletin başına geçen kağanların yetersiz olmaları zamanla devleti zaafa uğrattı. </a:t>
            </a:r>
          </a:p>
          <a:p>
            <a:endParaRPr lang="tr-TR" sz="2000" b="1" dirty="0" smtClean="0">
              <a:solidFill>
                <a:srgbClr val="FF0000"/>
              </a:solidFill>
            </a:endParaRPr>
          </a:p>
          <a:p>
            <a:r>
              <a:rPr lang="tr-TR" sz="2000" b="1" dirty="0" smtClean="0"/>
              <a:t>II. Kök Türk Devleti, 742’den itibaren yaşanan isyanlarla zayıfladı. Sonuçta </a:t>
            </a:r>
            <a:r>
              <a:rPr lang="tr-TR" sz="2000" b="1" dirty="0" err="1" smtClean="0"/>
              <a:t>Basmil</a:t>
            </a:r>
            <a:r>
              <a:rPr lang="tr-TR" sz="2000" b="1" dirty="0" smtClean="0"/>
              <a:t>, Karluk ve Uygurlar birleşerek II. Kök Türk Devleti’ne son verdi.</a:t>
            </a:r>
            <a:endParaRPr lang="tr-TR" sz="2000" b="1" dirty="0"/>
          </a:p>
        </p:txBody>
      </p:sp>
    </p:spTree>
    <p:extLst>
      <p:ext uri="{BB962C8B-B14F-4D97-AF65-F5344CB8AC3E}">
        <p14:creationId xmlns="" xmlns:p14="http://schemas.microsoft.com/office/powerpoint/2010/main" val="2292484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059831" y="0"/>
            <a:ext cx="4054059" cy="523220"/>
          </a:xfrm>
          <a:prstGeom prst="rect">
            <a:avLst/>
          </a:prstGeom>
        </p:spPr>
        <p:txBody>
          <a:bodyPr wrap="none">
            <a:spAutoFit/>
          </a:bodyPr>
          <a:lstStyle/>
          <a:p>
            <a:r>
              <a:rPr lang="tr-TR" sz="2800" b="1" dirty="0" smtClean="0">
                <a:solidFill>
                  <a:srgbClr val="C00000"/>
                </a:solidFill>
              </a:rPr>
              <a:t>Uygur Devleti (744-840</a:t>
            </a:r>
            <a:r>
              <a:rPr lang="tr-TR" dirty="0" smtClean="0"/>
              <a:t>)</a:t>
            </a:r>
            <a:endParaRPr lang="tr-TR" dirty="0"/>
          </a:p>
        </p:txBody>
      </p:sp>
      <p:sp>
        <p:nvSpPr>
          <p:cNvPr id="3" name="Dikdörtgen 2"/>
          <p:cNvSpPr/>
          <p:nvPr/>
        </p:nvSpPr>
        <p:spPr>
          <a:xfrm>
            <a:off x="193964" y="499078"/>
            <a:ext cx="8842532" cy="6463308"/>
          </a:xfrm>
          <a:prstGeom prst="rect">
            <a:avLst/>
          </a:prstGeom>
        </p:spPr>
        <p:txBody>
          <a:bodyPr wrap="square">
            <a:spAutoFit/>
          </a:bodyPr>
          <a:lstStyle/>
          <a:p>
            <a:r>
              <a:rPr lang="tr-TR" b="1" dirty="0" smtClean="0">
                <a:solidFill>
                  <a:srgbClr val="C00000"/>
                </a:solidFill>
              </a:rPr>
              <a:t>744 yılında Kutluk Bilge Kül Kağan, merkezi </a:t>
            </a:r>
            <a:r>
              <a:rPr lang="tr-TR" b="1" dirty="0" err="1" smtClean="0">
                <a:solidFill>
                  <a:srgbClr val="C00000"/>
                </a:solidFill>
              </a:rPr>
              <a:t>Karabalgasun</a:t>
            </a:r>
            <a:r>
              <a:rPr lang="tr-TR" b="1" dirty="0" smtClean="0">
                <a:solidFill>
                  <a:srgbClr val="C00000"/>
                </a:solidFill>
              </a:rPr>
              <a:t> olan bağımsız Uygur Devleti’ni kurmuştur</a:t>
            </a:r>
          </a:p>
          <a:p>
            <a:r>
              <a:rPr lang="tr-TR" b="1" dirty="0" smtClean="0"/>
              <a:t>Devletin kuruluşundan üç yıl sonra Kutluk Bilge Kül Kağan ölmüş ve yerine oğlu </a:t>
            </a:r>
            <a:r>
              <a:rPr lang="tr-TR" b="1" dirty="0" err="1" smtClean="0"/>
              <a:t>Moyen</a:t>
            </a:r>
            <a:r>
              <a:rPr lang="tr-TR" b="1" dirty="0" smtClean="0"/>
              <a:t> Çor geçmiştir. Bu dönemde devletin sınırları batıda </a:t>
            </a:r>
            <a:r>
              <a:rPr lang="tr-TR" b="1" dirty="0" err="1" smtClean="0"/>
              <a:t>Siri</a:t>
            </a:r>
            <a:r>
              <a:rPr lang="tr-TR" b="1" dirty="0" smtClean="0"/>
              <a:t> Derya (Seyhun) Nehri boylarına kadar uzanmıştır.</a:t>
            </a:r>
          </a:p>
          <a:p>
            <a:r>
              <a:rPr lang="tr-TR" b="1" dirty="0" err="1" smtClean="0">
                <a:solidFill>
                  <a:srgbClr val="C00000"/>
                </a:solidFill>
              </a:rPr>
              <a:t>Moyen</a:t>
            </a:r>
            <a:r>
              <a:rPr lang="tr-TR" b="1" dirty="0" smtClean="0">
                <a:solidFill>
                  <a:srgbClr val="C00000"/>
                </a:solidFill>
              </a:rPr>
              <a:t> Çor’dan sonra hükümdar olan </a:t>
            </a:r>
            <a:r>
              <a:rPr lang="tr-TR" b="1" dirty="0" err="1" smtClean="0">
                <a:solidFill>
                  <a:srgbClr val="C00000"/>
                </a:solidFill>
              </a:rPr>
              <a:t>Bögü</a:t>
            </a:r>
            <a:r>
              <a:rPr lang="tr-TR" b="1" dirty="0" smtClean="0">
                <a:solidFill>
                  <a:srgbClr val="C00000"/>
                </a:solidFill>
              </a:rPr>
              <a:t> Kağan, Mani dinini kabul etmiştir. Mani dini Uygurları zayıflatan en büyük etken olmuştur. Uygurları hareketsizliğe, et yememeye, savaş yapmamaya teşvik eden bu din onların savaşçı özelliklerinin zayıflamasına neden olmuştur. Fakat sonradan Uygurların bilim, sanat ve edebiyattaki ilerlemelerine etki etmiştir.</a:t>
            </a:r>
          </a:p>
          <a:p>
            <a:r>
              <a:rPr lang="tr-TR" b="1" dirty="0" smtClean="0"/>
              <a:t>Uygur </a:t>
            </a:r>
            <a:r>
              <a:rPr lang="tr-TR" b="1" dirty="0" err="1" smtClean="0"/>
              <a:t>Kağanlığı’nın</a:t>
            </a:r>
            <a:r>
              <a:rPr lang="tr-TR" b="1" dirty="0" smtClean="0"/>
              <a:t> güçlenmesi üzerine Çin 821’den itibaren alışıldık entrika politikalarını uygulamaya başlamıştır. Bu tarihten sonra Uygur sarayında türlü</a:t>
            </a:r>
          </a:p>
          <a:p>
            <a:r>
              <a:rPr lang="tr-TR" b="1" dirty="0" smtClean="0"/>
              <a:t>karışıklıklar, suikastlar yaşanmıştır. Bu karışıklık, Uygurların siyasi güçlerini zayıflatmış ve Uygur Devleti yıkılma sürecine girmiştir. 840’ta Kırgızlar, Uygur Devleti’ne son vermiştir.</a:t>
            </a:r>
          </a:p>
          <a:p>
            <a:r>
              <a:rPr lang="tr-TR" b="1" dirty="0" smtClean="0">
                <a:solidFill>
                  <a:srgbClr val="C00000"/>
                </a:solidFill>
              </a:rPr>
              <a:t>840 Kırgız yenilgisinden sonra başka bölgelere göç etmek zorunda kalan Uygurlar, zamanla gittikleri yerlerde yeni devletler kurdular. Bunlardan ilki Çin’in kuzeyine göç eden Sarı (Kansu) </a:t>
            </a:r>
            <a:r>
              <a:rPr lang="tr-TR" b="1" dirty="0" err="1" smtClean="0">
                <a:solidFill>
                  <a:srgbClr val="C00000"/>
                </a:solidFill>
              </a:rPr>
              <a:t>Uygurları’dır</a:t>
            </a:r>
            <a:r>
              <a:rPr lang="tr-TR" b="1" dirty="0" smtClean="0">
                <a:solidFill>
                  <a:srgbClr val="C00000"/>
                </a:solidFill>
              </a:rPr>
              <a:t>. Sarı Uygurlar günümüzde Kuzeybatı Çin’de yaşamaya devam etmektedir. Diğer devlet ise </a:t>
            </a:r>
            <a:r>
              <a:rPr lang="tr-TR" b="1" dirty="0" err="1" smtClean="0">
                <a:solidFill>
                  <a:srgbClr val="C00000"/>
                </a:solidFill>
              </a:rPr>
              <a:t>Beşbalık</a:t>
            </a:r>
            <a:r>
              <a:rPr lang="tr-TR" b="1" dirty="0" smtClean="0">
                <a:solidFill>
                  <a:srgbClr val="C00000"/>
                </a:solidFill>
              </a:rPr>
              <a:t>, Turfan, </a:t>
            </a:r>
            <a:r>
              <a:rPr lang="tr-TR" b="1" dirty="0" err="1" smtClean="0">
                <a:solidFill>
                  <a:srgbClr val="C00000"/>
                </a:solidFill>
              </a:rPr>
              <a:t>Hoça</a:t>
            </a:r>
            <a:r>
              <a:rPr lang="tr-TR" b="1" dirty="0" smtClean="0">
                <a:solidFill>
                  <a:srgbClr val="C00000"/>
                </a:solidFill>
              </a:rPr>
              <a:t> ve </a:t>
            </a:r>
            <a:r>
              <a:rPr lang="tr-TR" b="1" dirty="0" err="1" smtClean="0">
                <a:solidFill>
                  <a:srgbClr val="C00000"/>
                </a:solidFill>
              </a:rPr>
              <a:t>Kaşgar‘ı</a:t>
            </a:r>
            <a:r>
              <a:rPr lang="tr-TR" b="1" dirty="0" smtClean="0">
                <a:solidFill>
                  <a:srgbClr val="C00000"/>
                </a:solidFill>
              </a:rPr>
              <a:t> içine alan Turfan Uygur Devleti’dir. Bu devlet, Orta Asya’nın ticaret yolları üzerinde olduğu için ekonomik olarak zenginleşti. Bununla birlikte kültür ve sanat alanında da gelişti. Turfan Uygurları, günümüzde Çin’e bağlı Doğu Türkistan Uygur Özerk Bölgesi’nde yaşamaktadırlar.</a:t>
            </a:r>
            <a:endParaRPr lang="tr-TR" b="1" dirty="0">
              <a:solidFill>
                <a:srgbClr val="C00000"/>
              </a:solidFill>
            </a:endParaRPr>
          </a:p>
        </p:txBody>
      </p:sp>
    </p:spTree>
    <p:extLst>
      <p:ext uri="{BB962C8B-B14F-4D97-AF65-F5344CB8AC3E}">
        <p14:creationId xmlns="" xmlns:p14="http://schemas.microsoft.com/office/powerpoint/2010/main" val="628800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10053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612845"/>
            <a:ext cx="8568952" cy="3447098"/>
          </a:xfrm>
          <a:prstGeom prst="rect">
            <a:avLst/>
          </a:prstGeom>
        </p:spPr>
        <p:txBody>
          <a:bodyPr wrap="square">
            <a:spAutoFit/>
          </a:bodyPr>
          <a:lstStyle/>
          <a:p>
            <a:r>
              <a:rPr lang="tr-TR" sz="2000" b="1" dirty="0" smtClean="0">
                <a:solidFill>
                  <a:srgbClr val="C00000"/>
                </a:solidFill>
              </a:rPr>
              <a:t>Törenin oluşumunda; kut anlayışı ile kağanlar tarafından konulan kurallar, kurultaylarda alınan kararlar ve kağanın iradesiyle toplum içinde yavaş yavaş oluşan gelenekler etkili olmuştur. </a:t>
            </a:r>
          </a:p>
          <a:p>
            <a:r>
              <a:rPr lang="tr-TR" sz="2000" b="1" dirty="0" smtClean="0">
                <a:solidFill>
                  <a:srgbClr val="C00000"/>
                </a:solidFill>
              </a:rPr>
              <a:t>Getirilen kuralların adalete uygun olmasına dikkat edilmiştir. Kağanlar da dâhil olmak üzere bu töreye herkesin uyması zorunludur. Töre, Türk toplumunda gerek kağanın iktidarı gerekse devletin sürekliliği için önemli bir koşuldur.</a:t>
            </a:r>
          </a:p>
          <a:p>
            <a:r>
              <a:rPr lang="tr-TR" sz="2000" b="1" dirty="0" smtClean="0">
                <a:solidFill>
                  <a:srgbClr val="C00000"/>
                </a:solidFill>
              </a:rPr>
              <a:t>Bu sebeple töresini kaybetmiş bir ulusun yok olmuş sayılacağı hatırlatılarak kağanlardan her zaman töreye uygun davranmaları istenmiştir.</a:t>
            </a:r>
          </a:p>
          <a:p>
            <a:endParaRPr lang="tr-TR" dirty="0"/>
          </a:p>
        </p:txBody>
      </p:sp>
      <p:sp>
        <p:nvSpPr>
          <p:cNvPr id="5" name="Dikdörtgen 4"/>
          <p:cNvSpPr/>
          <p:nvPr/>
        </p:nvSpPr>
        <p:spPr>
          <a:xfrm>
            <a:off x="1907703" y="188640"/>
            <a:ext cx="4788811" cy="523220"/>
          </a:xfrm>
          <a:prstGeom prst="rect">
            <a:avLst/>
          </a:prstGeom>
        </p:spPr>
        <p:txBody>
          <a:bodyPr wrap="none">
            <a:spAutoFit/>
          </a:bodyPr>
          <a:lstStyle/>
          <a:p>
            <a:r>
              <a:rPr lang="tr-TR" sz="2800" b="1" dirty="0" smtClean="0"/>
              <a:t>İlk Türk Devletlerinde Töre</a:t>
            </a:r>
            <a:endParaRPr lang="tr-TR" sz="2800" b="1" dirty="0"/>
          </a:p>
        </p:txBody>
      </p:sp>
      <p:sp>
        <p:nvSpPr>
          <p:cNvPr id="6" name="Dikdörtgen 5"/>
          <p:cNvSpPr/>
          <p:nvPr/>
        </p:nvSpPr>
        <p:spPr>
          <a:xfrm>
            <a:off x="287016" y="4073799"/>
            <a:ext cx="8856984" cy="2308324"/>
          </a:xfrm>
          <a:prstGeom prst="rect">
            <a:avLst/>
          </a:prstGeom>
        </p:spPr>
        <p:txBody>
          <a:bodyPr wrap="square">
            <a:spAutoFit/>
          </a:bodyPr>
          <a:lstStyle/>
          <a:p>
            <a:r>
              <a:rPr lang="tr-TR" sz="2400" b="1" dirty="0" smtClean="0"/>
              <a:t>Türk kağanları ülkelerinde adaletin sağlanmasına büyük önem vermiştir. Orhun </a:t>
            </a:r>
            <a:r>
              <a:rPr lang="tr-TR" sz="2400" b="1" dirty="0" err="1" smtClean="0"/>
              <a:t>Kitabeleri’nde</a:t>
            </a:r>
            <a:r>
              <a:rPr lang="tr-TR" sz="2400" b="1" dirty="0" smtClean="0"/>
              <a:t> töre kelimesinin, on bir yerde geçmesi ve bunun altısının il ile birlikte kullanılmış olması bunun bir göstergesidir. Ayrıca devletin varlığını devam ettirmesi, törelere bağlılık ile ilişkilendirilmiştir.</a:t>
            </a:r>
            <a:endParaRPr lang="tr-TR" sz="2400" b="1" dirty="0"/>
          </a:p>
        </p:txBody>
      </p:sp>
    </p:spTree>
    <p:extLst>
      <p:ext uri="{BB962C8B-B14F-4D97-AF65-F5344CB8AC3E}">
        <p14:creationId xmlns="" xmlns:p14="http://schemas.microsoft.com/office/powerpoint/2010/main" val="820634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11560" y="980728"/>
            <a:ext cx="3333092" cy="646331"/>
          </a:xfrm>
          <a:prstGeom prst="rect">
            <a:avLst/>
          </a:prstGeom>
          <a:noFill/>
        </p:spPr>
        <p:txBody>
          <a:bodyPr wrap="none" rtlCol="0">
            <a:spAutoFit/>
          </a:bodyPr>
          <a:lstStyle/>
          <a:p>
            <a:r>
              <a:rPr lang="tr-TR" b="1" dirty="0" smtClean="0"/>
              <a:t>KUTLUK BİLGE KÜL KAĞAN </a:t>
            </a:r>
          </a:p>
          <a:p>
            <a:r>
              <a:rPr lang="tr-TR" b="1" dirty="0" smtClean="0"/>
              <a:t>(KURUCU) </a:t>
            </a:r>
            <a:endParaRPr lang="tr-TR" b="1" dirty="0"/>
          </a:p>
        </p:txBody>
      </p:sp>
      <p:sp>
        <p:nvSpPr>
          <p:cNvPr id="3" name="Aşağı Ok 2"/>
          <p:cNvSpPr/>
          <p:nvPr/>
        </p:nvSpPr>
        <p:spPr>
          <a:xfrm>
            <a:off x="1907704" y="1772816"/>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Metin kutusu 3"/>
          <p:cNvSpPr txBox="1"/>
          <p:nvPr/>
        </p:nvSpPr>
        <p:spPr>
          <a:xfrm>
            <a:off x="755576" y="3068960"/>
            <a:ext cx="2360326" cy="646331"/>
          </a:xfrm>
          <a:prstGeom prst="rect">
            <a:avLst/>
          </a:prstGeom>
          <a:noFill/>
        </p:spPr>
        <p:txBody>
          <a:bodyPr wrap="none" rtlCol="0">
            <a:spAutoFit/>
          </a:bodyPr>
          <a:lstStyle/>
          <a:p>
            <a:r>
              <a:rPr lang="tr-TR" b="1" dirty="0" smtClean="0"/>
              <a:t>MOYEN ÇOR</a:t>
            </a:r>
          </a:p>
          <a:p>
            <a:r>
              <a:rPr lang="tr-TR" b="1" dirty="0" smtClean="0"/>
              <a:t>( DEVLET BÜYÜDÜ)</a:t>
            </a:r>
            <a:endParaRPr lang="tr-TR" b="1" dirty="0"/>
          </a:p>
        </p:txBody>
      </p:sp>
      <p:sp>
        <p:nvSpPr>
          <p:cNvPr id="5" name="Aşağı Ok 4"/>
          <p:cNvSpPr/>
          <p:nvPr/>
        </p:nvSpPr>
        <p:spPr>
          <a:xfrm>
            <a:off x="2051720" y="3933056"/>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755576" y="5373216"/>
            <a:ext cx="1745734" cy="646331"/>
          </a:xfrm>
          <a:prstGeom prst="rect">
            <a:avLst/>
          </a:prstGeom>
          <a:noFill/>
        </p:spPr>
        <p:txBody>
          <a:bodyPr wrap="none" rtlCol="0">
            <a:spAutoFit/>
          </a:bodyPr>
          <a:lstStyle/>
          <a:p>
            <a:r>
              <a:rPr lang="tr-TR" b="1" dirty="0" smtClean="0"/>
              <a:t>BÖGÜ KAĞAN</a:t>
            </a:r>
          </a:p>
          <a:p>
            <a:r>
              <a:rPr lang="tr-TR" b="1" dirty="0" smtClean="0"/>
              <a:t>( MANİ DİNİ)</a:t>
            </a:r>
            <a:endParaRPr lang="tr-TR" b="1" dirty="0"/>
          </a:p>
        </p:txBody>
      </p:sp>
      <p:sp>
        <p:nvSpPr>
          <p:cNvPr id="7" name="Metin kutusu 6"/>
          <p:cNvSpPr txBox="1"/>
          <p:nvPr/>
        </p:nvSpPr>
        <p:spPr>
          <a:xfrm>
            <a:off x="5508104" y="1303893"/>
            <a:ext cx="2226507" cy="646331"/>
          </a:xfrm>
          <a:prstGeom prst="rect">
            <a:avLst/>
          </a:prstGeom>
          <a:noFill/>
        </p:spPr>
        <p:txBody>
          <a:bodyPr wrap="none" rtlCol="0">
            <a:spAutoFit/>
          </a:bodyPr>
          <a:lstStyle/>
          <a:p>
            <a:r>
              <a:rPr lang="tr-TR" b="1" dirty="0" smtClean="0"/>
              <a:t>SARI UYGURLAR</a:t>
            </a:r>
          </a:p>
          <a:p>
            <a:r>
              <a:rPr lang="tr-TR" b="1" dirty="0" smtClean="0"/>
              <a:t>( KUZEY BATI ÇİN)</a:t>
            </a:r>
            <a:endParaRPr lang="tr-TR" b="1" dirty="0"/>
          </a:p>
        </p:txBody>
      </p:sp>
      <p:sp>
        <p:nvSpPr>
          <p:cNvPr id="8" name="Çarpı 7"/>
          <p:cNvSpPr/>
          <p:nvPr/>
        </p:nvSpPr>
        <p:spPr>
          <a:xfrm>
            <a:off x="6126423" y="2484830"/>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Metin kutusu 8"/>
          <p:cNvSpPr txBox="1"/>
          <p:nvPr/>
        </p:nvSpPr>
        <p:spPr>
          <a:xfrm>
            <a:off x="5508104" y="4005064"/>
            <a:ext cx="2563394" cy="646331"/>
          </a:xfrm>
          <a:prstGeom prst="rect">
            <a:avLst/>
          </a:prstGeom>
          <a:noFill/>
        </p:spPr>
        <p:txBody>
          <a:bodyPr wrap="none" rtlCol="0">
            <a:spAutoFit/>
          </a:bodyPr>
          <a:lstStyle/>
          <a:p>
            <a:r>
              <a:rPr lang="tr-TR" b="1" dirty="0" smtClean="0"/>
              <a:t>TURFAN UYGURLARI</a:t>
            </a:r>
          </a:p>
          <a:p>
            <a:r>
              <a:rPr lang="tr-TR" b="1" dirty="0" smtClean="0"/>
              <a:t>( DOĞU TÜRKİSTAN )</a:t>
            </a:r>
            <a:endParaRPr lang="tr-TR" b="1" dirty="0"/>
          </a:p>
        </p:txBody>
      </p:sp>
      <p:sp>
        <p:nvSpPr>
          <p:cNvPr id="10" name="Metin kutusu 9"/>
          <p:cNvSpPr txBox="1"/>
          <p:nvPr/>
        </p:nvSpPr>
        <p:spPr>
          <a:xfrm>
            <a:off x="2915816" y="404664"/>
            <a:ext cx="2452274" cy="584775"/>
          </a:xfrm>
          <a:prstGeom prst="rect">
            <a:avLst/>
          </a:prstGeom>
          <a:noFill/>
        </p:spPr>
        <p:txBody>
          <a:bodyPr wrap="none" rtlCol="0">
            <a:spAutoFit/>
          </a:bodyPr>
          <a:lstStyle/>
          <a:p>
            <a:pPr algn="ctr"/>
            <a:r>
              <a:rPr lang="tr-TR" sz="3200" b="1" dirty="0" smtClean="0">
                <a:solidFill>
                  <a:srgbClr val="C00000"/>
                </a:solidFill>
              </a:rPr>
              <a:t>UYGURLAR</a:t>
            </a:r>
            <a:endParaRPr lang="tr-TR" sz="3200" b="1" dirty="0">
              <a:solidFill>
                <a:srgbClr val="C00000"/>
              </a:solidFill>
            </a:endParaRPr>
          </a:p>
        </p:txBody>
      </p:sp>
    </p:spTree>
    <p:extLst>
      <p:ext uri="{BB962C8B-B14F-4D97-AF65-F5344CB8AC3E}">
        <p14:creationId xmlns="" xmlns:p14="http://schemas.microsoft.com/office/powerpoint/2010/main" val="184472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476672"/>
            <a:ext cx="7056784" cy="461665"/>
          </a:xfrm>
          <a:prstGeom prst="rect">
            <a:avLst/>
          </a:prstGeom>
        </p:spPr>
        <p:txBody>
          <a:bodyPr wrap="square">
            <a:spAutoFit/>
          </a:bodyPr>
          <a:lstStyle/>
          <a:p>
            <a:r>
              <a:rPr lang="tr-TR" sz="2400" b="1" dirty="0" smtClean="0"/>
              <a:t>Türk Kitabelerine Göre Güç ve Yönetim Anlayışı</a:t>
            </a:r>
            <a:endParaRPr lang="tr-TR" sz="2400" b="1" dirty="0"/>
          </a:p>
        </p:txBody>
      </p:sp>
      <p:sp>
        <p:nvSpPr>
          <p:cNvPr id="3" name="Dikdörtgen 2"/>
          <p:cNvSpPr/>
          <p:nvPr/>
        </p:nvSpPr>
        <p:spPr>
          <a:xfrm>
            <a:off x="179512" y="982409"/>
            <a:ext cx="8784976" cy="5601533"/>
          </a:xfrm>
          <a:prstGeom prst="rect">
            <a:avLst/>
          </a:prstGeom>
        </p:spPr>
        <p:txBody>
          <a:bodyPr wrap="square">
            <a:spAutoFit/>
          </a:bodyPr>
          <a:lstStyle/>
          <a:p>
            <a:r>
              <a:rPr lang="tr-TR" b="1" dirty="0" smtClean="0">
                <a:solidFill>
                  <a:srgbClr val="C00000"/>
                </a:solidFill>
              </a:rPr>
              <a:t>Başta Orhun Yazıtları olmak üzere </a:t>
            </a:r>
            <a:r>
              <a:rPr lang="tr-TR" b="1" dirty="0" err="1" smtClean="0">
                <a:solidFill>
                  <a:srgbClr val="C00000"/>
                </a:solidFill>
              </a:rPr>
              <a:t>Yenisey</a:t>
            </a:r>
            <a:r>
              <a:rPr lang="tr-TR" b="1" dirty="0" smtClean="0">
                <a:solidFill>
                  <a:srgbClr val="C00000"/>
                </a:solidFill>
              </a:rPr>
              <a:t> ve diğer yazıtların okunmasıyla eski Türk kültürü daha iyi anlaşılmıştır.</a:t>
            </a:r>
          </a:p>
          <a:p>
            <a:r>
              <a:rPr lang="tr-TR" sz="2000" b="1" dirty="0" err="1" smtClean="0"/>
              <a:t>Yenisey</a:t>
            </a:r>
            <a:r>
              <a:rPr lang="tr-TR" sz="2000" b="1" dirty="0" smtClean="0"/>
              <a:t> </a:t>
            </a:r>
            <a:r>
              <a:rPr lang="tr-TR" sz="2000" b="1" dirty="0" err="1" smtClean="0"/>
              <a:t>Yazıtları’nda</a:t>
            </a:r>
            <a:r>
              <a:rPr lang="tr-TR" sz="2000" b="1" dirty="0" smtClean="0"/>
              <a:t> yazıt kahramanının yaptığı işlerden bahsedilmiştir. Bu yazıtlardan kişi, boy ve halk adları öğrenilmektedir</a:t>
            </a:r>
          </a:p>
          <a:p>
            <a:r>
              <a:rPr lang="tr-TR" b="1" dirty="0" smtClean="0">
                <a:solidFill>
                  <a:srgbClr val="C00000"/>
                </a:solidFill>
              </a:rPr>
              <a:t>Orhun Yazıtları, Türklerin devlet ve yönetim anlayışı ile ilgili önemli bilgiler içermektedir.</a:t>
            </a:r>
          </a:p>
          <a:p>
            <a:r>
              <a:rPr lang="tr-TR" b="1" dirty="0" smtClean="0"/>
              <a:t>Orhun Yazıtlarına göre Türkler, devleti evrenin yaratılış düzenine uygun bir tarzda şekillendirmiştir. Yazıtlarda “Üstte mavi gök, altta yağız yer </a:t>
            </a:r>
            <a:r>
              <a:rPr lang="tr-TR" b="1" dirty="0" err="1" smtClean="0"/>
              <a:t>kılındıkta</a:t>
            </a:r>
            <a:r>
              <a:rPr lang="tr-TR" b="1" dirty="0" smtClean="0"/>
              <a:t>, ikisi arasında insanoğlu yaratılmış. İnsanoğlunun üzerine ecdadım Bumin Kağan, İstemi Kağan oturmuş.” ifadesi yer almaktadır. Buna göre gökyüzü ve yeryüzü yani bütün dünya Türk devletinin mekânını oluşturmaktadır. Türk kağanları ise “cihanşümul” yani bütün dünyanın hükümdarı konumundadır.</a:t>
            </a:r>
          </a:p>
          <a:p>
            <a:r>
              <a:rPr lang="tr-TR" b="1" dirty="0" smtClean="0">
                <a:solidFill>
                  <a:srgbClr val="C00000"/>
                </a:solidFill>
              </a:rPr>
              <a:t>Yazıtlara göre dünya hâkimiyeti, Tanrı tarafından Türk kağanlarına bir görev olarak verilmiştir. Bilge Kağan, yazıtında âdeta dünya hâkimiyetini gerçekleştirmiş bir hükümdar gibi şöyle konuşmaktadır: “Doğuda gün doğusuna, güneyde gün ortasına, batıda gün batısına, kuzeyde gece ortasına kadar onun içindeki millet hep bana tâbidir. Bunca milleti hep düzene soktum.”</a:t>
            </a:r>
          </a:p>
          <a:p>
            <a:r>
              <a:rPr lang="tr-TR" sz="2400" b="1" dirty="0" smtClean="0"/>
              <a:t>Yazıtlarda ilk Türk devletlerindeki egemenlik anlayışının ilahi kaynaklı olduğu görülmektedir.</a:t>
            </a:r>
            <a:endParaRPr lang="tr-TR" sz="2400" b="1" dirty="0"/>
          </a:p>
        </p:txBody>
      </p:sp>
    </p:spTree>
    <p:extLst>
      <p:ext uri="{BB962C8B-B14F-4D97-AF65-F5344CB8AC3E}">
        <p14:creationId xmlns="" xmlns:p14="http://schemas.microsoft.com/office/powerpoint/2010/main" val="3050632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82013"/>
            <a:ext cx="8712968" cy="5909310"/>
          </a:xfrm>
          <a:prstGeom prst="rect">
            <a:avLst/>
          </a:prstGeom>
        </p:spPr>
        <p:txBody>
          <a:bodyPr wrap="square">
            <a:spAutoFit/>
          </a:bodyPr>
          <a:lstStyle/>
          <a:p>
            <a:r>
              <a:rPr lang="tr-TR" b="1" dirty="0" smtClean="0"/>
              <a:t>Türk kağanları, ordular sevk ederek savaşmak, Türkçe konuşan ve Türk soyundan olan bütün toplulukları bir devlet çatısı altında toplamak, birlik ve bütünlüğü sağlamak zorundadır. “Tanrı lütfettiği için illiyi </a:t>
            </a:r>
            <a:r>
              <a:rPr lang="tr-TR" b="1" dirty="0" err="1" smtClean="0"/>
              <a:t>ilsizletmiş</a:t>
            </a:r>
            <a:r>
              <a:rPr lang="tr-TR" b="1" dirty="0" smtClean="0"/>
              <a:t>, </a:t>
            </a:r>
            <a:r>
              <a:rPr lang="tr-TR" b="1" dirty="0" err="1" smtClean="0"/>
              <a:t>kağanlıyı</a:t>
            </a:r>
            <a:r>
              <a:rPr lang="tr-TR" b="1" dirty="0" smtClean="0"/>
              <a:t> </a:t>
            </a:r>
            <a:r>
              <a:rPr lang="tr-TR" b="1" dirty="0" err="1" smtClean="0"/>
              <a:t>kağansızlatmış</a:t>
            </a:r>
            <a:r>
              <a:rPr lang="tr-TR" b="1" dirty="0" smtClean="0"/>
              <a:t>, düşmanı tâbi kılmış, dizliye diz çöktürmüş, başlıya baş eğdirmiş.”</a:t>
            </a:r>
          </a:p>
          <a:p>
            <a:endParaRPr lang="tr-TR" dirty="0"/>
          </a:p>
          <a:p>
            <a:r>
              <a:rPr lang="tr-TR" b="1" dirty="0" smtClean="0">
                <a:solidFill>
                  <a:srgbClr val="C00000"/>
                </a:solidFill>
              </a:rPr>
              <a:t>Yazıtlarda kağanların millete karşı sorumlu olduğunu ve millete hesap verdiğini gösteren örnekler de bulunmaktadır. “Türk Milleti için gece uyumadım, gündüz oturmadım. Ondan sonra Tanrı irade ettiği ve lütfettiği için talih ve kısmetim olduğu için ölecek milleti diriltip kaldırdım, çıplak milleti giydirdim, fakir milleti zengin ettim, nüfusu az milleti çok ettim.”</a:t>
            </a:r>
          </a:p>
          <a:p>
            <a:endParaRPr lang="tr-TR" b="1" dirty="0">
              <a:solidFill>
                <a:srgbClr val="C00000"/>
              </a:solidFill>
            </a:endParaRPr>
          </a:p>
          <a:p>
            <a:r>
              <a:rPr lang="tr-TR" b="1" dirty="0" smtClean="0"/>
              <a:t>Türklerde devletin kuruluşuna halkın katkısı Orhun Yazıtlarında şöyle geçmektedir: “Babam (</a:t>
            </a:r>
            <a:r>
              <a:rPr lang="tr-TR" b="1" dirty="0" err="1" smtClean="0"/>
              <a:t>İlteriş</a:t>
            </a:r>
            <a:r>
              <a:rPr lang="tr-TR" b="1" dirty="0" smtClean="0"/>
              <a:t>) on yedi er ile harekete geçti. Haberi işiten ormandakiler, ovadakiler toplanıp geldiler, yetmiş kişi, sonra yedi yüz kişi oldular. Kağanlığı atalarının törelerinde kurdular.”</a:t>
            </a:r>
          </a:p>
          <a:p>
            <a:endParaRPr lang="tr-TR" dirty="0" smtClean="0"/>
          </a:p>
          <a:p>
            <a:r>
              <a:rPr lang="tr-TR" b="1" dirty="0" smtClean="0">
                <a:solidFill>
                  <a:srgbClr val="C00000"/>
                </a:solidFill>
              </a:rPr>
              <a:t>Bilge Kağan, Kül </a:t>
            </a:r>
            <a:r>
              <a:rPr lang="tr-TR" b="1" dirty="0" err="1" smtClean="0">
                <a:solidFill>
                  <a:srgbClr val="C00000"/>
                </a:solidFill>
              </a:rPr>
              <a:t>Tigin</a:t>
            </a:r>
            <a:r>
              <a:rPr lang="tr-TR" b="1" dirty="0" smtClean="0">
                <a:solidFill>
                  <a:srgbClr val="C00000"/>
                </a:solidFill>
              </a:rPr>
              <a:t> </a:t>
            </a:r>
            <a:r>
              <a:rPr lang="tr-TR" b="1" dirty="0" err="1" smtClean="0">
                <a:solidFill>
                  <a:srgbClr val="C00000"/>
                </a:solidFill>
              </a:rPr>
              <a:t>Yazıtı’nın</a:t>
            </a:r>
            <a:r>
              <a:rPr lang="tr-TR" b="1" dirty="0" smtClean="0">
                <a:solidFill>
                  <a:srgbClr val="C00000"/>
                </a:solidFill>
              </a:rPr>
              <a:t> başından sonuna kadar vermek istediği mesaj; “Ey Türk Oğuz beyleri! Milleti işitin. Üstte mavi gök çökmedikçe, altta yağız toprak delinmedikçe, ey Türk milleti, senin ilini, töreni kim bozabilir!” ifadesinde yer alan Türk milletinin kıyamete kadar yaşayacağı düşüncesidir.</a:t>
            </a:r>
            <a:endParaRPr lang="tr-TR" b="1" dirty="0">
              <a:solidFill>
                <a:srgbClr val="C00000"/>
              </a:solidFill>
            </a:endParaRPr>
          </a:p>
        </p:txBody>
      </p:sp>
    </p:spTree>
    <p:extLst>
      <p:ext uri="{BB962C8B-B14F-4D97-AF65-F5344CB8AC3E}">
        <p14:creationId xmlns="" xmlns:p14="http://schemas.microsoft.com/office/powerpoint/2010/main" val="2377749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8340" y="404664"/>
            <a:ext cx="8712968" cy="4801314"/>
          </a:xfrm>
          <a:prstGeom prst="rect">
            <a:avLst/>
          </a:prstGeom>
        </p:spPr>
        <p:txBody>
          <a:bodyPr wrap="square">
            <a:spAutoFit/>
          </a:bodyPr>
          <a:lstStyle/>
          <a:p>
            <a:endParaRPr lang="tr-TR" dirty="0" smtClean="0"/>
          </a:p>
          <a:p>
            <a:pPr algn="ctr"/>
            <a:r>
              <a:rPr lang="tr-TR" sz="2400" b="1" dirty="0" smtClean="0">
                <a:solidFill>
                  <a:srgbClr val="FF0000"/>
                </a:solidFill>
              </a:rPr>
              <a:t>KURULTAY</a:t>
            </a:r>
            <a:endParaRPr lang="tr-TR" sz="2400" b="1" dirty="0">
              <a:solidFill>
                <a:srgbClr val="FF0000"/>
              </a:solidFill>
            </a:endParaRPr>
          </a:p>
          <a:p>
            <a:endParaRPr lang="tr-TR" sz="2400" b="1" dirty="0" smtClean="0">
              <a:solidFill>
                <a:srgbClr val="FF0000"/>
              </a:solidFill>
            </a:endParaRPr>
          </a:p>
          <a:p>
            <a:r>
              <a:rPr lang="tr-TR" sz="2400" b="1" dirty="0" smtClean="0">
                <a:solidFill>
                  <a:srgbClr val="FF0000"/>
                </a:solidFill>
              </a:rPr>
              <a:t>Türk devlet teşkilatında kurultay (toy); siyasi, kültürel, hukuki ve ekonomik konularda genel kararlar alan ve devlet yönetiminin temelini oluşturan en yüksek kuruluştu. </a:t>
            </a:r>
          </a:p>
          <a:p>
            <a:endParaRPr lang="tr-TR" sz="2400" b="1" dirty="0">
              <a:solidFill>
                <a:srgbClr val="FF0000"/>
              </a:solidFill>
            </a:endParaRPr>
          </a:p>
          <a:p>
            <a:r>
              <a:rPr lang="tr-TR" sz="2400" b="1" dirty="0" smtClean="0">
                <a:solidFill>
                  <a:srgbClr val="FF0000"/>
                </a:solidFill>
              </a:rPr>
              <a:t>Kağan, hanedan üyeleri, hatun, </a:t>
            </a:r>
            <a:r>
              <a:rPr lang="tr-TR" sz="2400" b="1" dirty="0" err="1" smtClean="0">
                <a:solidFill>
                  <a:srgbClr val="FF0000"/>
                </a:solidFill>
              </a:rPr>
              <a:t>aygucı</a:t>
            </a:r>
            <a:r>
              <a:rPr lang="tr-TR" sz="2400" b="1" dirty="0" smtClean="0">
                <a:solidFill>
                  <a:srgbClr val="FF0000"/>
                </a:solidFill>
              </a:rPr>
              <a:t> ve boy beylerinden oluşur.</a:t>
            </a:r>
          </a:p>
          <a:p>
            <a:r>
              <a:rPr lang="tr-TR" sz="2400" b="1" dirty="0" smtClean="0">
                <a:solidFill>
                  <a:srgbClr val="FF0000"/>
                </a:solidFill>
              </a:rPr>
              <a:t>Genellikle yılda üç kez toplanarak devlet işlerini görüşürdü.</a:t>
            </a:r>
          </a:p>
          <a:p>
            <a:r>
              <a:rPr lang="tr-TR" sz="2400" b="1" dirty="0" smtClean="0">
                <a:solidFill>
                  <a:srgbClr val="FF0000"/>
                </a:solidFill>
              </a:rPr>
              <a:t>Kurultay’ın üyelerine “</a:t>
            </a:r>
            <a:r>
              <a:rPr lang="tr-TR" sz="2400" b="1" dirty="0" err="1" smtClean="0">
                <a:solidFill>
                  <a:srgbClr val="FF0000"/>
                </a:solidFill>
              </a:rPr>
              <a:t>toygun</a:t>
            </a:r>
            <a:r>
              <a:rPr lang="tr-TR" sz="2400" b="1" dirty="0" smtClean="0">
                <a:solidFill>
                  <a:srgbClr val="FF0000"/>
                </a:solidFill>
              </a:rPr>
              <a:t>” denilirdi</a:t>
            </a:r>
            <a:endParaRPr lang="tr-TR" sz="2400" b="1" dirty="0">
              <a:solidFill>
                <a:srgbClr val="FF0000"/>
              </a:solidFill>
            </a:endParaRPr>
          </a:p>
        </p:txBody>
      </p:sp>
      <p:sp>
        <p:nvSpPr>
          <p:cNvPr id="3" name="Dikdörtgen 2"/>
          <p:cNvSpPr/>
          <p:nvPr/>
        </p:nvSpPr>
        <p:spPr>
          <a:xfrm>
            <a:off x="262728" y="5223567"/>
            <a:ext cx="8818156" cy="1200329"/>
          </a:xfrm>
          <a:prstGeom prst="rect">
            <a:avLst/>
          </a:prstGeom>
        </p:spPr>
        <p:txBody>
          <a:bodyPr wrap="square">
            <a:spAutoFit/>
          </a:bodyPr>
          <a:lstStyle/>
          <a:p>
            <a:r>
              <a:rPr lang="tr-TR" b="1" dirty="0" smtClean="0"/>
              <a:t>Kurultay, kağanın seçimi veya görevden alınmasında da etkiliydi. </a:t>
            </a:r>
          </a:p>
          <a:p>
            <a:r>
              <a:rPr lang="tr-TR" b="1" dirty="0" smtClean="0"/>
              <a:t>Kağan, kurultayın doğal başkanıydı ve kağanın olmadığı zamanlarda </a:t>
            </a:r>
            <a:r>
              <a:rPr lang="tr-TR" b="1" dirty="0" err="1" smtClean="0"/>
              <a:t>aygucı</a:t>
            </a:r>
            <a:r>
              <a:rPr lang="tr-TR" b="1" dirty="0" smtClean="0"/>
              <a:t> (başbakan) kurultaya başkanlık ederdi.</a:t>
            </a:r>
          </a:p>
          <a:p>
            <a:r>
              <a:rPr lang="tr-TR" b="1" dirty="0" smtClean="0"/>
              <a:t>Kurultaylarda alınan kararlar halka duyurulurdu.</a:t>
            </a:r>
            <a:endParaRPr lang="tr-TR" b="1" dirty="0"/>
          </a:p>
        </p:txBody>
      </p:sp>
    </p:spTree>
    <p:extLst>
      <p:ext uri="{BB962C8B-B14F-4D97-AF65-F5344CB8AC3E}">
        <p14:creationId xmlns="" xmlns:p14="http://schemas.microsoft.com/office/powerpoint/2010/main" val="627402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yagram 1"/>
          <p:cNvGraphicFramePr/>
          <p:nvPr>
            <p:extLst>
              <p:ext uri="{D42A27DB-BD31-4B8C-83A1-F6EECF244321}">
                <p14:modId xmlns="" xmlns:p14="http://schemas.microsoft.com/office/powerpoint/2010/main" val="2730294272"/>
              </p:ext>
            </p:extLst>
          </p:nvPr>
        </p:nvGraphicFramePr>
        <p:xfrm>
          <a:off x="395536" y="260648"/>
          <a:ext cx="8496944"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418689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504" y="0"/>
            <a:ext cx="9036496" cy="6741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6794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335846"/>
            <a:ext cx="8712968" cy="4893647"/>
          </a:xfrm>
          <a:prstGeom prst="rect">
            <a:avLst/>
          </a:prstGeom>
        </p:spPr>
        <p:txBody>
          <a:bodyPr wrap="square">
            <a:spAutoFit/>
          </a:bodyPr>
          <a:lstStyle/>
          <a:p>
            <a:r>
              <a:rPr lang="tr-TR" sz="2400" b="1" dirty="0"/>
              <a:t>K</a:t>
            </a:r>
            <a:r>
              <a:rPr lang="tr-TR" sz="2400" b="1" dirty="0" smtClean="0"/>
              <a:t>urultay kararlarının uygulanmasını sağlamak ve takip etmek için buyruklardan (bakan) oluşan bir </a:t>
            </a:r>
            <a:r>
              <a:rPr lang="tr-TR" sz="2400" b="1" dirty="0" err="1" smtClean="0"/>
              <a:t>ayukıya</a:t>
            </a:r>
            <a:r>
              <a:rPr lang="tr-TR" sz="2400" b="1" dirty="0"/>
              <a:t> </a:t>
            </a:r>
            <a:r>
              <a:rPr lang="tr-TR" sz="2400" b="1" dirty="0" smtClean="0"/>
              <a:t>(hükûmet) ihtiyaç duyulmuştur. </a:t>
            </a:r>
          </a:p>
          <a:p>
            <a:endParaRPr lang="tr-TR" sz="2400" b="1" dirty="0"/>
          </a:p>
          <a:p>
            <a:r>
              <a:rPr lang="tr-TR" sz="2400" b="1" dirty="0" smtClean="0"/>
              <a:t>Çin kaynaklarında Hun, Kök Türk ve Uygur Devletleri’nde görülen bu hükümet sisteminden sıkça bahsedilmiştir. Yine Çin kaynaklarına göre Kök Türk hükûmeti dokuz bakandan oluşmaktadır. </a:t>
            </a:r>
          </a:p>
          <a:p>
            <a:endParaRPr lang="tr-TR" sz="2400" b="1" dirty="0"/>
          </a:p>
          <a:p>
            <a:r>
              <a:rPr lang="tr-TR" sz="2400" b="1" dirty="0" smtClean="0"/>
              <a:t>Fakat halktan ve yönetimden birinci derecede sorumlu olan kağandır. Kurultayı toplantıya çağırma, töre değişikliğini teklif etme, </a:t>
            </a:r>
            <a:r>
              <a:rPr lang="tr-TR" sz="2400" b="1" dirty="0" err="1" smtClean="0"/>
              <a:t>aygucıyı</a:t>
            </a:r>
            <a:r>
              <a:rPr lang="tr-TR" sz="2400" b="1" dirty="0" smtClean="0"/>
              <a:t> tayin etme,</a:t>
            </a:r>
          </a:p>
          <a:p>
            <a:r>
              <a:rPr lang="tr-TR" sz="2400" b="1" dirty="0" smtClean="0"/>
              <a:t>yargıya başkanlık etme görevleri kağana aittir.</a:t>
            </a:r>
            <a:endParaRPr lang="tr-TR" sz="2400" b="1" dirty="0"/>
          </a:p>
        </p:txBody>
      </p:sp>
    </p:spTree>
    <p:extLst>
      <p:ext uri="{BB962C8B-B14F-4D97-AF65-F5344CB8AC3E}">
        <p14:creationId xmlns="" xmlns:p14="http://schemas.microsoft.com/office/powerpoint/2010/main" val="3056613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166843"/>
            <a:ext cx="8784976" cy="4893647"/>
          </a:xfrm>
          <a:prstGeom prst="rect">
            <a:avLst/>
          </a:prstGeom>
        </p:spPr>
        <p:txBody>
          <a:bodyPr wrap="square">
            <a:spAutoFit/>
          </a:bodyPr>
          <a:lstStyle/>
          <a:p>
            <a:r>
              <a:rPr lang="tr-TR" sz="2400" b="1" dirty="0" smtClean="0">
                <a:solidFill>
                  <a:srgbClr val="FF0000"/>
                </a:solidFill>
              </a:rPr>
              <a:t>İlk Türk devletlerinde ülkenin yönetimi, Hunlardan itibaren devlet yönetiminde kolaylık sağlamak amacıyla doğu ve batı olmak üzere ikiye ayrılmıştır. </a:t>
            </a:r>
          </a:p>
          <a:p>
            <a:endParaRPr lang="tr-TR" sz="2400" b="1" dirty="0">
              <a:solidFill>
                <a:srgbClr val="FF0000"/>
              </a:solidFill>
            </a:endParaRPr>
          </a:p>
          <a:p>
            <a:r>
              <a:rPr lang="tr-TR" sz="2400" b="1" dirty="0" smtClean="0">
                <a:solidFill>
                  <a:srgbClr val="FF0000"/>
                </a:solidFill>
              </a:rPr>
              <a:t>İkili teşkilatlanma denilen bu sistemde, daima bir tarafın hâkimiyet üstünlüğü tanınmıştır. </a:t>
            </a:r>
          </a:p>
          <a:p>
            <a:endParaRPr lang="tr-TR" sz="2400" b="1" dirty="0">
              <a:solidFill>
                <a:srgbClr val="FF0000"/>
              </a:solidFill>
            </a:endParaRPr>
          </a:p>
          <a:p>
            <a:r>
              <a:rPr lang="tr-TR" sz="2400" b="1" dirty="0" smtClean="0">
                <a:solidFill>
                  <a:srgbClr val="FF0000"/>
                </a:solidFill>
              </a:rPr>
              <a:t>Buna göre kağan, doğuda otururken batının yönetimi hükümdar ailesinden önde gelen bir kişiye, genelde kağanın kardeşine bırakmıştır. </a:t>
            </a:r>
          </a:p>
          <a:p>
            <a:endParaRPr lang="tr-TR" sz="2400" b="1" dirty="0">
              <a:solidFill>
                <a:srgbClr val="FF0000"/>
              </a:solidFill>
            </a:endParaRPr>
          </a:p>
          <a:p>
            <a:r>
              <a:rPr lang="tr-TR" sz="2400" b="1" dirty="0" smtClean="0">
                <a:solidFill>
                  <a:srgbClr val="FF0000"/>
                </a:solidFill>
              </a:rPr>
              <a:t>Batı’daki yabgu unvanlı yönetici, Doğu’daki kağana bağlı olarak töre hükümlerini yürütmüştür.</a:t>
            </a:r>
            <a:endParaRPr lang="tr-TR" sz="2400" b="1" dirty="0">
              <a:solidFill>
                <a:srgbClr val="FF0000"/>
              </a:solidFill>
            </a:endParaRPr>
          </a:p>
        </p:txBody>
      </p:sp>
    </p:spTree>
    <p:extLst>
      <p:ext uri="{BB962C8B-B14F-4D97-AF65-F5344CB8AC3E}">
        <p14:creationId xmlns="" xmlns:p14="http://schemas.microsoft.com/office/powerpoint/2010/main" val="1996327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979712" y="298580"/>
            <a:ext cx="5768310" cy="461665"/>
          </a:xfrm>
          <a:prstGeom prst="rect">
            <a:avLst/>
          </a:prstGeom>
        </p:spPr>
        <p:txBody>
          <a:bodyPr wrap="none">
            <a:spAutoFit/>
          </a:bodyPr>
          <a:lstStyle/>
          <a:p>
            <a:r>
              <a:rPr lang="tr-TR" sz="2400" b="1" dirty="0" smtClean="0">
                <a:solidFill>
                  <a:srgbClr val="C00000"/>
                </a:solidFill>
              </a:rPr>
              <a:t>ASYA HUN DEVLETİ (MÖ 220 – MS.216)</a:t>
            </a:r>
            <a:endParaRPr lang="tr-TR" sz="2400" b="1" dirty="0">
              <a:solidFill>
                <a:srgbClr val="C00000"/>
              </a:solidFill>
            </a:endParaRPr>
          </a:p>
        </p:txBody>
      </p:sp>
      <p:sp>
        <p:nvSpPr>
          <p:cNvPr id="4" name="Dikdörtgen 3"/>
          <p:cNvSpPr/>
          <p:nvPr/>
        </p:nvSpPr>
        <p:spPr>
          <a:xfrm>
            <a:off x="251520" y="773953"/>
            <a:ext cx="8712968" cy="4247317"/>
          </a:xfrm>
          <a:prstGeom prst="rect">
            <a:avLst/>
          </a:prstGeom>
        </p:spPr>
        <p:txBody>
          <a:bodyPr wrap="square">
            <a:spAutoFit/>
          </a:bodyPr>
          <a:lstStyle/>
          <a:p>
            <a:r>
              <a:rPr lang="tr-TR" b="1" dirty="0" smtClean="0"/>
              <a:t>Orta Asya’da kurulan ilk teşkilatlı Türk devleti Büyük Hun Devleti’dir. </a:t>
            </a:r>
          </a:p>
          <a:p>
            <a:endParaRPr lang="tr-TR" b="1" dirty="0"/>
          </a:p>
          <a:p>
            <a:r>
              <a:rPr lang="tr-TR" b="1" dirty="0" smtClean="0"/>
              <a:t>Merkezi </a:t>
            </a:r>
            <a:r>
              <a:rPr lang="tr-TR" b="1" dirty="0" err="1" smtClean="0"/>
              <a:t>Ötüken’dir</a:t>
            </a:r>
            <a:r>
              <a:rPr lang="tr-TR" b="1" dirty="0" smtClean="0"/>
              <a:t>. </a:t>
            </a:r>
          </a:p>
          <a:p>
            <a:endParaRPr lang="tr-TR" b="1" dirty="0"/>
          </a:p>
          <a:p>
            <a:r>
              <a:rPr lang="tr-TR" b="1" dirty="0" smtClean="0"/>
              <a:t>Hun Devleti ile ilgili yazılı bilgilerimiz Çin yıllıklarından edinebilmekteyiz.</a:t>
            </a:r>
          </a:p>
          <a:p>
            <a:endParaRPr lang="tr-TR" b="1" dirty="0"/>
          </a:p>
          <a:p>
            <a:r>
              <a:rPr lang="tr-TR" b="1" dirty="0"/>
              <a:t>İ</a:t>
            </a:r>
            <a:r>
              <a:rPr lang="tr-TR" b="1" dirty="0" smtClean="0"/>
              <a:t>lk hükümdarı Teoman(Tu–</a:t>
            </a:r>
            <a:r>
              <a:rPr lang="tr-TR" b="1" dirty="0" err="1" smtClean="0"/>
              <a:t>man</a:t>
            </a:r>
            <a:r>
              <a:rPr lang="tr-TR" b="1" dirty="0" smtClean="0"/>
              <a:t>)’</a:t>
            </a:r>
            <a:r>
              <a:rPr lang="tr-TR" b="1" dirty="0" err="1" smtClean="0"/>
              <a:t>dır</a:t>
            </a:r>
            <a:r>
              <a:rPr lang="tr-TR" b="1" dirty="0" smtClean="0"/>
              <a:t>. (M.Ö. 220 – M.Ö. 209) </a:t>
            </a:r>
          </a:p>
          <a:p>
            <a:endParaRPr lang="tr-TR" b="1" dirty="0"/>
          </a:p>
          <a:p>
            <a:r>
              <a:rPr lang="tr-TR" b="1" dirty="0" smtClean="0"/>
              <a:t>Hunların saldırılarına karşı Çinliler yapımına daha önce başlanmış olan ve parça parça dağınık durumda bulunan Çin Seddi’nin parçalarını birleştirmeye başladılar.</a:t>
            </a:r>
          </a:p>
          <a:p>
            <a:endParaRPr lang="tr-TR" b="1" dirty="0"/>
          </a:p>
          <a:p>
            <a:r>
              <a:rPr lang="tr-TR" b="1" dirty="0" smtClean="0"/>
              <a:t>Mete Han MÖ 209’da babası </a:t>
            </a:r>
            <a:r>
              <a:rPr lang="tr-TR" b="1" dirty="0" err="1" smtClean="0"/>
              <a:t>Tuman’ı</a:t>
            </a:r>
            <a:r>
              <a:rPr lang="tr-TR" b="1" dirty="0" smtClean="0"/>
              <a:t> tahttan indirerek Hunların başına geçmiştir. Türk tarihinde</a:t>
            </a:r>
            <a:r>
              <a:rPr lang="tr-TR" b="1" dirty="0"/>
              <a:t> </a:t>
            </a:r>
            <a:r>
              <a:rPr lang="tr-TR" b="1" dirty="0" smtClean="0"/>
              <a:t>parlak bir dönem başlatan Mete Han en büyük hakandır.</a:t>
            </a:r>
            <a:endParaRPr lang="tr-TR" b="1" dirty="0"/>
          </a:p>
        </p:txBody>
      </p:sp>
      <p:sp>
        <p:nvSpPr>
          <p:cNvPr id="5" name="Dikdörtgen 4"/>
          <p:cNvSpPr/>
          <p:nvPr/>
        </p:nvSpPr>
        <p:spPr>
          <a:xfrm>
            <a:off x="163131" y="4869160"/>
            <a:ext cx="8889745" cy="923330"/>
          </a:xfrm>
          <a:prstGeom prst="rect">
            <a:avLst/>
          </a:prstGeom>
        </p:spPr>
        <p:txBody>
          <a:bodyPr wrap="square">
            <a:spAutoFit/>
          </a:bodyPr>
          <a:lstStyle/>
          <a:p>
            <a:endParaRPr lang="tr-TR" dirty="0" smtClean="0"/>
          </a:p>
          <a:p>
            <a:r>
              <a:rPr lang="tr-TR" dirty="0" smtClean="0">
                <a:solidFill>
                  <a:srgbClr val="FF0000"/>
                </a:solidFill>
              </a:rPr>
              <a:t>Çin hakimiyetine giren </a:t>
            </a:r>
            <a:r>
              <a:rPr lang="tr-TR" dirty="0" err="1" smtClean="0">
                <a:solidFill>
                  <a:srgbClr val="FF0000"/>
                </a:solidFill>
              </a:rPr>
              <a:t>Hohanyeh</a:t>
            </a:r>
            <a:r>
              <a:rPr lang="tr-TR" dirty="0" smtClean="0">
                <a:solidFill>
                  <a:srgbClr val="FF0000"/>
                </a:solidFill>
              </a:rPr>
              <a:t> ile bunu kabul etmeyen </a:t>
            </a:r>
            <a:r>
              <a:rPr lang="tr-TR" dirty="0" err="1" smtClean="0">
                <a:solidFill>
                  <a:srgbClr val="FF0000"/>
                </a:solidFill>
              </a:rPr>
              <a:t>Çiçi</a:t>
            </a:r>
            <a:r>
              <a:rPr lang="tr-TR" dirty="0" smtClean="0">
                <a:solidFill>
                  <a:srgbClr val="FF0000"/>
                </a:solidFill>
              </a:rPr>
              <a:t> arasında taht mücadelesi başladı. </a:t>
            </a:r>
            <a:r>
              <a:rPr lang="tr-TR" dirty="0" err="1" smtClean="0">
                <a:solidFill>
                  <a:srgbClr val="FF0000"/>
                </a:solidFill>
              </a:rPr>
              <a:t>Hohanyeh</a:t>
            </a:r>
            <a:r>
              <a:rPr lang="tr-TR" dirty="0" smtClean="0">
                <a:solidFill>
                  <a:srgbClr val="FF0000"/>
                </a:solidFill>
              </a:rPr>
              <a:t> kazandı. Doğu –Batı olarak devlet bölündü.</a:t>
            </a:r>
            <a:endParaRPr lang="tr-TR" dirty="0">
              <a:solidFill>
                <a:srgbClr val="FF0000"/>
              </a:solidFill>
            </a:endParaRPr>
          </a:p>
        </p:txBody>
      </p:sp>
    </p:spTree>
    <p:extLst>
      <p:ext uri="{BB962C8B-B14F-4D97-AF65-F5344CB8AC3E}">
        <p14:creationId xmlns="" xmlns:p14="http://schemas.microsoft.com/office/powerpoint/2010/main" val="1423640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669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7504" y="0"/>
            <a:ext cx="9036495"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97992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751344"/>
            <a:ext cx="8712968" cy="5632311"/>
          </a:xfrm>
          <a:prstGeom prst="rect">
            <a:avLst/>
          </a:prstGeom>
        </p:spPr>
        <p:txBody>
          <a:bodyPr wrap="square">
            <a:spAutoFit/>
          </a:bodyPr>
          <a:lstStyle/>
          <a:p>
            <a:r>
              <a:rPr lang="tr-TR" sz="2400" b="1" dirty="0" smtClean="0"/>
              <a:t>İstiklâli savunan </a:t>
            </a:r>
            <a:r>
              <a:rPr lang="tr-TR" sz="2400" b="1" dirty="0" err="1" smtClean="0"/>
              <a:t>Çi-çi</a:t>
            </a:r>
            <a:r>
              <a:rPr lang="tr-TR" sz="2400" b="1" dirty="0" smtClean="0"/>
              <a:t> önderliğindeki Batı </a:t>
            </a:r>
            <a:r>
              <a:rPr lang="tr-TR" sz="2400" b="1" dirty="0" err="1" smtClean="0"/>
              <a:t>Hunları’na</a:t>
            </a:r>
            <a:r>
              <a:rPr lang="tr-TR" sz="2400" b="1" dirty="0"/>
              <a:t> </a:t>
            </a:r>
            <a:r>
              <a:rPr lang="tr-TR" sz="2400" b="1" dirty="0" smtClean="0"/>
              <a:t>MÖ 36’da Çin İmparatorluğu son verdi.</a:t>
            </a:r>
          </a:p>
          <a:p>
            <a:endParaRPr lang="tr-TR" sz="2400" b="1" dirty="0" smtClean="0"/>
          </a:p>
          <a:p>
            <a:r>
              <a:rPr lang="tr-TR" sz="2400" b="1" dirty="0" smtClean="0">
                <a:solidFill>
                  <a:srgbClr val="FF0000"/>
                </a:solidFill>
              </a:rPr>
              <a:t>Çin hâkimiyetindeki Doğu Hunları ise miladın ilk yıllarından itibaren yavaş yavaş toparlanmaya başlayarak tekrar bağımsızlıklarını kazandı.</a:t>
            </a:r>
          </a:p>
          <a:p>
            <a:endParaRPr lang="tr-TR" sz="2400" b="1" dirty="0" smtClean="0"/>
          </a:p>
          <a:p>
            <a:r>
              <a:rPr lang="tr-TR" sz="2400" b="1" dirty="0" smtClean="0"/>
              <a:t>Ancak taht kavgaları nedeniyle Hunlar, Güney ve Kuzey olmak üzere tekrar ikiye ayrıldı.</a:t>
            </a:r>
          </a:p>
          <a:p>
            <a:r>
              <a:rPr lang="tr-TR" sz="2400" b="1" dirty="0" smtClean="0">
                <a:solidFill>
                  <a:srgbClr val="FF0000"/>
                </a:solidFill>
              </a:rPr>
              <a:t>Kuzey Hunları, bölgedeki diğer kavimlerin baskısına dayanamayarak 155 yılından sonra Moğolistan’ı boşaltmak zorunda kaldı. </a:t>
            </a:r>
          </a:p>
          <a:p>
            <a:r>
              <a:rPr lang="tr-TR" sz="2400" b="1" dirty="0" smtClean="0"/>
              <a:t>Böylece Türk ana yurdundaki Hunların siyasi varlığı tamamen sona erdi. Çin egemenliği altında bulunan Güney Hun Devleti’ne ise Çin İmparatorluğu son verdi (216).</a:t>
            </a:r>
            <a:endParaRPr lang="tr-TR" sz="2400" b="1" dirty="0"/>
          </a:p>
        </p:txBody>
      </p:sp>
    </p:spTree>
    <p:extLst>
      <p:ext uri="{BB962C8B-B14F-4D97-AF65-F5344CB8AC3E}">
        <p14:creationId xmlns="" xmlns:p14="http://schemas.microsoft.com/office/powerpoint/2010/main" val="2423161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246169" y="478089"/>
            <a:ext cx="4960012" cy="523220"/>
          </a:xfrm>
          <a:prstGeom prst="rect">
            <a:avLst/>
          </a:prstGeom>
          <a:noFill/>
        </p:spPr>
        <p:txBody>
          <a:bodyPr wrap="none" rtlCol="0">
            <a:spAutoFit/>
          </a:bodyPr>
          <a:lstStyle/>
          <a:p>
            <a:r>
              <a:rPr lang="tr-TR" sz="2800" b="1" dirty="0" smtClean="0">
                <a:latin typeface="Algerian" pitchFamily="82" charset="0"/>
              </a:rPr>
              <a:t>ASYA HUN İMPARATORLUĞU</a:t>
            </a:r>
            <a:endParaRPr lang="tr-TR" sz="2800" b="1" dirty="0">
              <a:latin typeface="Algerian" pitchFamily="82" charset="0"/>
            </a:endParaRPr>
          </a:p>
        </p:txBody>
      </p:sp>
      <p:sp>
        <p:nvSpPr>
          <p:cNvPr id="3" name="Metin kutusu 2"/>
          <p:cNvSpPr txBox="1"/>
          <p:nvPr/>
        </p:nvSpPr>
        <p:spPr>
          <a:xfrm>
            <a:off x="3414919" y="1158444"/>
            <a:ext cx="1311256" cy="646331"/>
          </a:xfrm>
          <a:prstGeom prst="rect">
            <a:avLst/>
          </a:prstGeom>
          <a:noFill/>
        </p:spPr>
        <p:txBody>
          <a:bodyPr wrap="none" rtlCol="0">
            <a:spAutoFit/>
          </a:bodyPr>
          <a:lstStyle/>
          <a:p>
            <a:r>
              <a:rPr lang="tr-TR" dirty="0" smtClean="0"/>
              <a:t>TEOMAN</a:t>
            </a:r>
          </a:p>
          <a:p>
            <a:r>
              <a:rPr lang="tr-TR" dirty="0" smtClean="0"/>
              <a:t>(KURUCU)</a:t>
            </a:r>
            <a:endParaRPr lang="tr-TR" dirty="0"/>
          </a:p>
        </p:txBody>
      </p:sp>
      <p:sp>
        <p:nvSpPr>
          <p:cNvPr id="4" name="Aşağı Ok 3"/>
          <p:cNvSpPr/>
          <p:nvPr/>
        </p:nvSpPr>
        <p:spPr>
          <a:xfrm>
            <a:off x="3742496" y="1723461"/>
            <a:ext cx="484632" cy="6974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2910806" y="2445145"/>
            <a:ext cx="2319481" cy="646331"/>
          </a:xfrm>
          <a:prstGeom prst="rect">
            <a:avLst/>
          </a:prstGeom>
          <a:noFill/>
        </p:spPr>
        <p:txBody>
          <a:bodyPr wrap="none" rtlCol="0">
            <a:spAutoFit/>
          </a:bodyPr>
          <a:lstStyle/>
          <a:p>
            <a:r>
              <a:rPr lang="tr-TR" dirty="0" smtClean="0"/>
              <a:t>METE</a:t>
            </a:r>
          </a:p>
          <a:p>
            <a:r>
              <a:rPr lang="tr-TR" dirty="0" smtClean="0"/>
              <a:t>(EN PARLAK DEVİR)</a:t>
            </a:r>
            <a:endParaRPr lang="tr-TR" dirty="0"/>
          </a:p>
        </p:txBody>
      </p:sp>
      <p:sp>
        <p:nvSpPr>
          <p:cNvPr id="7" name="Aşağı Ok 6"/>
          <p:cNvSpPr/>
          <p:nvPr/>
        </p:nvSpPr>
        <p:spPr>
          <a:xfrm>
            <a:off x="3702284" y="3091476"/>
            <a:ext cx="484632" cy="6975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Metin kutusu 7"/>
          <p:cNvSpPr txBox="1"/>
          <p:nvPr/>
        </p:nvSpPr>
        <p:spPr>
          <a:xfrm>
            <a:off x="2850943" y="3789040"/>
            <a:ext cx="2267737" cy="646331"/>
          </a:xfrm>
          <a:prstGeom prst="rect">
            <a:avLst/>
          </a:prstGeom>
          <a:noFill/>
        </p:spPr>
        <p:txBody>
          <a:bodyPr wrap="none" rtlCol="0">
            <a:spAutoFit/>
          </a:bodyPr>
          <a:lstStyle/>
          <a:p>
            <a:r>
              <a:rPr lang="tr-TR" dirty="0" smtClean="0"/>
              <a:t>HOHAN YEH</a:t>
            </a:r>
          </a:p>
          <a:p>
            <a:r>
              <a:rPr lang="tr-TR" dirty="0" smtClean="0"/>
              <a:t>(ÇİN ‘E TABİ OLDU)</a:t>
            </a:r>
            <a:endParaRPr lang="tr-TR" dirty="0"/>
          </a:p>
        </p:txBody>
      </p:sp>
      <p:sp>
        <p:nvSpPr>
          <p:cNvPr id="9" name="Aşağı Ok 8"/>
          <p:cNvSpPr/>
          <p:nvPr/>
        </p:nvSpPr>
        <p:spPr>
          <a:xfrm>
            <a:off x="3702284" y="4435371"/>
            <a:ext cx="484632" cy="6498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Metin kutusu 9"/>
          <p:cNvSpPr txBox="1"/>
          <p:nvPr/>
        </p:nvSpPr>
        <p:spPr>
          <a:xfrm>
            <a:off x="3059832" y="5373216"/>
            <a:ext cx="3125792" cy="646331"/>
          </a:xfrm>
          <a:prstGeom prst="rect">
            <a:avLst/>
          </a:prstGeom>
          <a:noFill/>
        </p:spPr>
        <p:txBody>
          <a:bodyPr wrap="none" rtlCol="0">
            <a:spAutoFit/>
          </a:bodyPr>
          <a:lstStyle/>
          <a:p>
            <a:r>
              <a:rPr lang="tr-TR" dirty="0" smtClean="0"/>
              <a:t>ÇİÇİ</a:t>
            </a:r>
          </a:p>
          <a:p>
            <a:r>
              <a:rPr lang="tr-TR" dirty="0" smtClean="0"/>
              <a:t>(İSTİKLAL İÇİN İSYAN ETTİ)</a:t>
            </a:r>
            <a:endParaRPr lang="tr-TR" dirty="0"/>
          </a:p>
        </p:txBody>
      </p:sp>
    </p:spTree>
    <p:extLst>
      <p:ext uri="{BB962C8B-B14F-4D97-AF65-F5344CB8AC3E}">
        <p14:creationId xmlns="" xmlns:p14="http://schemas.microsoft.com/office/powerpoint/2010/main" val="23836013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243</TotalTime>
  <Words>1461</Words>
  <PresentationFormat>Ekran Gösterisi (4:3)</PresentationFormat>
  <Paragraphs>130</Paragraphs>
  <Slides>20</Slides>
  <Notes>1</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Akış</vt:lpstr>
      <vt:lpstr>Güç Paylaşımı ve Yönetim</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2019-03-15T02:18:35Z</dcterms:created>
  <dcterms:modified xsi:type="dcterms:W3CDTF">2019-03-17T07:53:19Z</dcterms:modified>
  <cp:category>https://www.sorubak.com</cp:category>
</cp:coreProperties>
</file>