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45895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40359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49340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247403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954699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682725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5547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778814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814991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392245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983721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CC8EA-E58B-4250-B9D3-5ED9B98F16F7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AEAB9-0828-4882-8883-DE7433491462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96495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22831"/>
            <a:ext cx="9144000" cy="173326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WHAT IS YOUR JOB?</a:t>
            </a:r>
            <a:br>
              <a:rPr lang="tr-TR" dirty="0" smtClean="0"/>
            </a:br>
            <a:r>
              <a:rPr lang="tr-TR" dirty="0" smtClean="0"/>
              <a:t>(MESLEĞİN NE?)</a:t>
            </a:r>
            <a:endParaRPr lang="es-ES_tradnl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2524836"/>
            <a:ext cx="9144000" cy="273296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7200" dirty="0" smtClean="0"/>
              <a:t>I AM A STUDENT.</a:t>
            </a:r>
          </a:p>
          <a:p>
            <a:r>
              <a:rPr lang="tr-TR" sz="7200" dirty="0" smtClean="0"/>
              <a:t>(BEN BİR ÖĞRENCİYİM)</a:t>
            </a:r>
          </a:p>
        </p:txBody>
      </p:sp>
    </p:spTree>
    <p:extLst>
      <p:ext uri="{BB962C8B-B14F-4D97-AF65-F5344CB8AC3E}">
        <p14:creationId xmlns:p14="http://schemas.microsoft.com/office/powerpoint/2010/main" xmlns="" val="296272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				</a:t>
            </a:r>
            <a:r>
              <a:rPr lang="tr-TR" b="1" dirty="0" smtClean="0"/>
              <a:t>PROFESSIONS</a:t>
            </a:r>
            <a:endParaRPr lang="es-ES_tradnl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323833"/>
            <a:ext cx="10515600" cy="485313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ACTOR –ERKEK OYUNCU</a:t>
            </a:r>
          </a:p>
          <a:p>
            <a:pPr marL="0" indent="0">
              <a:buNone/>
            </a:pPr>
            <a:r>
              <a:rPr lang="tr-TR" dirty="0" smtClean="0"/>
              <a:t>ACTRESS – KADIN OYUNCU</a:t>
            </a:r>
          </a:p>
          <a:p>
            <a:pPr marL="0" indent="0">
              <a:buNone/>
            </a:pPr>
            <a:r>
              <a:rPr lang="tr-TR" dirty="0" smtClean="0"/>
              <a:t>ARTIST - RESSAM</a:t>
            </a:r>
          </a:p>
          <a:p>
            <a:pPr marL="0" indent="0">
              <a:buNone/>
            </a:pPr>
            <a:r>
              <a:rPr lang="tr-TR" dirty="0" smtClean="0"/>
              <a:t>COOK - AŞÇI</a:t>
            </a:r>
          </a:p>
          <a:p>
            <a:pPr marL="0" indent="0">
              <a:buNone/>
            </a:pPr>
            <a:r>
              <a:rPr lang="tr-TR" dirty="0" smtClean="0"/>
              <a:t>CLEANER - TEMİZLİKÇİ</a:t>
            </a:r>
          </a:p>
          <a:p>
            <a:pPr marL="0" indent="0">
              <a:buNone/>
            </a:pPr>
            <a:r>
              <a:rPr lang="tr-TR" dirty="0" smtClean="0"/>
              <a:t>DENTIST - DİŞÇİ</a:t>
            </a:r>
          </a:p>
          <a:p>
            <a:pPr marL="0" indent="0">
              <a:buNone/>
            </a:pPr>
            <a:r>
              <a:rPr lang="tr-TR" dirty="0" smtClean="0"/>
              <a:t>DRIVER – ŞOFÖR </a:t>
            </a:r>
          </a:p>
          <a:p>
            <a:pPr marL="0" indent="0">
              <a:buNone/>
            </a:pPr>
            <a:r>
              <a:rPr lang="tr-TR" dirty="0" smtClean="0"/>
              <a:t>FARMER – ÇİFTÇİ</a:t>
            </a:r>
          </a:p>
          <a:p>
            <a:pPr marL="0" indent="0">
              <a:buNone/>
            </a:pPr>
            <a:r>
              <a:rPr lang="tr-TR" dirty="0" smtClean="0"/>
              <a:t>FIREMAN - İTFAİYECİ</a:t>
            </a:r>
          </a:p>
          <a:p>
            <a:pPr marL="0" indent="0">
              <a:buNone/>
            </a:pPr>
            <a:r>
              <a:rPr lang="tr-TR" dirty="0" smtClean="0"/>
              <a:t>HAIRDRESSER - KUAFÖR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39071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300251"/>
            <a:ext cx="10515600" cy="587671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LAWYER – AVUKAT</a:t>
            </a:r>
          </a:p>
          <a:p>
            <a:pPr marL="0" indent="0">
              <a:buNone/>
            </a:pPr>
            <a:r>
              <a:rPr lang="tr-TR" dirty="0" smtClean="0"/>
              <a:t>MECHANIC - TAMİRCİ</a:t>
            </a:r>
          </a:p>
          <a:p>
            <a:pPr marL="0" indent="0">
              <a:buNone/>
            </a:pPr>
            <a:r>
              <a:rPr lang="tr-TR" dirty="0" smtClean="0"/>
              <a:t>NURSE – HEMŞİRE</a:t>
            </a:r>
          </a:p>
          <a:p>
            <a:pPr marL="0" indent="0">
              <a:buNone/>
            </a:pPr>
            <a:r>
              <a:rPr lang="tr-TR" dirty="0" smtClean="0"/>
              <a:t>PAINTER - BOYACI</a:t>
            </a:r>
          </a:p>
          <a:p>
            <a:pPr marL="0" indent="0">
              <a:buNone/>
            </a:pPr>
            <a:r>
              <a:rPr lang="tr-TR" dirty="0" smtClean="0"/>
              <a:t>POLICEMAN – POLİS</a:t>
            </a:r>
          </a:p>
          <a:p>
            <a:pPr marL="0" indent="0">
              <a:buNone/>
            </a:pPr>
            <a:r>
              <a:rPr lang="tr-TR" dirty="0" smtClean="0"/>
              <a:t>POSTMAN – POSTACI</a:t>
            </a:r>
          </a:p>
          <a:p>
            <a:pPr marL="0" indent="0">
              <a:buNone/>
            </a:pPr>
            <a:r>
              <a:rPr lang="tr-TR" dirty="0" smtClean="0"/>
              <a:t>SCIENTIST – BİLİM İNSANI</a:t>
            </a:r>
          </a:p>
          <a:p>
            <a:pPr marL="0" indent="0">
              <a:buNone/>
            </a:pPr>
            <a:r>
              <a:rPr lang="tr-TR" dirty="0" smtClean="0"/>
              <a:t>SECRETARY – SEKRETER</a:t>
            </a:r>
          </a:p>
          <a:p>
            <a:pPr marL="0" indent="0">
              <a:buNone/>
            </a:pPr>
            <a:r>
              <a:rPr lang="tr-TR" dirty="0" smtClean="0"/>
              <a:t>SINGER – ŞARKICI</a:t>
            </a:r>
          </a:p>
          <a:p>
            <a:pPr marL="0" indent="0">
              <a:buNone/>
            </a:pPr>
            <a:r>
              <a:rPr lang="tr-TR" dirty="0" smtClean="0"/>
              <a:t>VET - VETERİNER</a:t>
            </a:r>
          </a:p>
          <a:p>
            <a:pPr marL="0" indent="0">
              <a:buNone/>
            </a:pPr>
            <a:r>
              <a:rPr lang="tr-TR" dirty="0" smtClean="0"/>
              <a:t>WAITER – GARSON</a:t>
            </a:r>
          </a:p>
          <a:p>
            <a:pPr marL="0" indent="0">
              <a:buNone/>
            </a:pPr>
            <a:r>
              <a:rPr lang="tr-TR" dirty="0" smtClean="0"/>
              <a:t>WRITER - YAZAR</a:t>
            </a:r>
          </a:p>
        </p:txBody>
      </p:sp>
    </p:spTree>
    <p:extLst>
      <p:ext uri="{BB962C8B-B14F-4D97-AF65-F5344CB8AC3E}">
        <p14:creationId xmlns:p14="http://schemas.microsoft.com/office/powerpoint/2010/main" xmlns="" val="16807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					</a:t>
            </a:r>
            <a:r>
              <a:rPr lang="tr-TR" sz="8800" b="1" dirty="0" smtClean="0">
                <a:solidFill>
                  <a:srgbClr val="FF0000"/>
                </a:solidFill>
              </a:rPr>
              <a:t>‘S </a:t>
            </a:r>
            <a:endParaRPr lang="es-ES_tradnl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7200" b="1" dirty="0" smtClean="0"/>
              <a:t>Ali’nin = </a:t>
            </a:r>
            <a:r>
              <a:rPr lang="tr-TR" sz="7200" b="1" dirty="0" err="1" smtClean="0"/>
              <a:t>Ali’</a:t>
            </a:r>
            <a:r>
              <a:rPr lang="tr-TR" sz="7200" b="1" dirty="0" err="1" smtClean="0">
                <a:solidFill>
                  <a:srgbClr val="FF0000"/>
                </a:solidFill>
              </a:rPr>
              <a:t>s</a:t>
            </a:r>
            <a:endParaRPr lang="tr-TR" sz="72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chemeClr val="accent2">
                    <a:lumMod val="50000"/>
                  </a:schemeClr>
                </a:solidFill>
              </a:rPr>
              <a:t>Ali’nin arabası = </a:t>
            </a:r>
            <a:r>
              <a:rPr lang="tr-TR" sz="7200" b="1" dirty="0" err="1" smtClean="0">
                <a:solidFill>
                  <a:schemeClr val="accent2">
                    <a:lumMod val="50000"/>
                  </a:schemeClr>
                </a:solidFill>
              </a:rPr>
              <a:t>Ali’s</a:t>
            </a:r>
            <a:r>
              <a:rPr lang="tr-TR" sz="7200" b="1" dirty="0" smtClean="0">
                <a:solidFill>
                  <a:schemeClr val="accent2">
                    <a:lumMod val="50000"/>
                  </a:schemeClr>
                </a:solidFill>
              </a:rPr>
              <a:t> car</a:t>
            </a:r>
            <a:endParaRPr lang="tr-TR" sz="72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tr-TR" sz="7200" b="1" dirty="0" smtClean="0"/>
              <a:t>Ayşe’nin – </a:t>
            </a:r>
            <a:r>
              <a:rPr lang="tr-TR" sz="7200" b="1" dirty="0" err="1" smtClean="0"/>
              <a:t>Ayşe’</a:t>
            </a:r>
            <a:r>
              <a:rPr lang="tr-TR" sz="7200" b="1" dirty="0" err="1" smtClean="0">
                <a:solidFill>
                  <a:srgbClr val="FF0000"/>
                </a:solidFill>
              </a:rPr>
              <a:t>s</a:t>
            </a:r>
            <a:endParaRPr lang="tr-TR" sz="72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7200" b="1" dirty="0" smtClean="0">
                <a:solidFill>
                  <a:schemeClr val="accent2">
                    <a:lumMod val="50000"/>
                  </a:schemeClr>
                </a:solidFill>
              </a:rPr>
              <a:t>Ayşe’nin kuzeni = </a:t>
            </a:r>
            <a:r>
              <a:rPr lang="tr-TR" sz="7200" b="1" dirty="0" err="1" smtClean="0">
                <a:solidFill>
                  <a:schemeClr val="accent2">
                    <a:lumMod val="50000"/>
                  </a:schemeClr>
                </a:solidFill>
              </a:rPr>
              <a:t>Ayşe’s</a:t>
            </a:r>
            <a:r>
              <a:rPr lang="tr-TR" sz="7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sz="7200" b="1" dirty="0" err="1" smtClean="0">
                <a:solidFill>
                  <a:schemeClr val="accent2">
                    <a:lumMod val="50000"/>
                  </a:schemeClr>
                </a:solidFill>
              </a:rPr>
              <a:t>cousin</a:t>
            </a:r>
            <a:endParaRPr lang="es-ES_tradnl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9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50125"/>
            <a:ext cx="10515600" cy="655092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tr-TR" sz="5000" dirty="0" err="1" smtClean="0"/>
              <a:t>Your</a:t>
            </a:r>
            <a:r>
              <a:rPr lang="tr-TR" sz="5000" dirty="0" smtClean="0"/>
              <a:t> </a:t>
            </a:r>
            <a:r>
              <a:rPr lang="tr-TR" sz="5000" dirty="0" err="1" smtClean="0"/>
              <a:t>father</a:t>
            </a:r>
            <a:r>
              <a:rPr lang="tr-TR" sz="5000" dirty="0" smtClean="0"/>
              <a:t> = Senin baban</a:t>
            </a:r>
          </a:p>
          <a:p>
            <a:pPr marL="0" indent="0">
              <a:buNone/>
            </a:pPr>
            <a:r>
              <a:rPr lang="tr-TR" sz="5000" dirty="0" err="1" smtClean="0"/>
              <a:t>Your</a:t>
            </a:r>
            <a:r>
              <a:rPr lang="tr-TR" sz="5000" dirty="0" smtClean="0"/>
              <a:t> </a:t>
            </a:r>
            <a:r>
              <a:rPr lang="tr-TR" sz="5000" dirty="0" err="1" smtClean="0"/>
              <a:t>father</a:t>
            </a:r>
            <a:r>
              <a:rPr lang="tr-TR" sz="5000" dirty="0" err="1" smtClean="0">
                <a:solidFill>
                  <a:srgbClr val="FF0000"/>
                </a:solidFill>
              </a:rPr>
              <a:t>’s</a:t>
            </a:r>
            <a:r>
              <a:rPr lang="tr-TR" sz="5000" dirty="0" smtClean="0"/>
              <a:t> = Senin babanın</a:t>
            </a:r>
          </a:p>
          <a:p>
            <a:pPr marL="0" indent="0">
              <a:buNone/>
            </a:pPr>
            <a:r>
              <a:rPr lang="tr-TR" sz="5400" dirty="0" err="1" smtClean="0"/>
              <a:t>What</a:t>
            </a:r>
            <a:r>
              <a:rPr lang="tr-TR" sz="5400" dirty="0" smtClean="0"/>
              <a:t> is </a:t>
            </a:r>
            <a:r>
              <a:rPr lang="tr-TR" sz="5400" dirty="0" err="1" smtClean="0"/>
              <a:t>your</a:t>
            </a:r>
            <a:r>
              <a:rPr lang="tr-TR" sz="5400" dirty="0" smtClean="0"/>
              <a:t> </a:t>
            </a:r>
            <a:r>
              <a:rPr lang="tr-TR" sz="5400" dirty="0" err="1" smtClean="0"/>
              <a:t>father’s</a:t>
            </a:r>
            <a:r>
              <a:rPr lang="tr-TR" sz="5400" dirty="0" smtClean="0"/>
              <a:t> </a:t>
            </a:r>
            <a:r>
              <a:rPr lang="tr-TR" sz="5400" dirty="0" err="1" smtClean="0"/>
              <a:t>job</a:t>
            </a:r>
            <a:r>
              <a:rPr lang="tr-TR" sz="5400" dirty="0" smtClean="0"/>
              <a:t>? </a:t>
            </a:r>
            <a:r>
              <a:rPr lang="tr-TR" sz="4000" dirty="0" smtClean="0"/>
              <a:t>(Babanın mesleği ne?)</a:t>
            </a:r>
            <a:endParaRPr lang="tr-TR" sz="5400" dirty="0" smtClean="0"/>
          </a:p>
          <a:p>
            <a:pPr marL="0" indent="0">
              <a:buNone/>
            </a:pPr>
            <a:r>
              <a:rPr lang="tr-TR" sz="5400" dirty="0" smtClean="0"/>
              <a:t>He is a </a:t>
            </a:r>
            <a:r>
              <a:rPr lang="tr-TR" sz="5400" dirty="0" err="1" smtClean="0"/>
              <a:t>cook</a:t>
            </a:r>
            <a:r>
              <a:rPr lang="tr-TR" sz="5400" dirty="0" smtClean="0"/>
              <a:t>. </a:t>
            </a:r>
            <a:r>
              <a:rPr lang="tr-TR" sz="3600" dirty="0" smtClean="0"/>
              <a:t>(O bir aşçı)</a:t>
            </a:r>
          </a:p>
          <a:p>
            <a:pPr marL="0" indent="0">
              <a:buNone/>
            </a:pPr>
            <a:r>
              <a:rPr lang="tr-TR" sz="5400" dirty="0" err="1" smtClean="0"/>
              <a:t>What</a:t>
            </a:r>
            <a:r>
              <a:rPr lang="tr-TR" sz="5400" dirty="0" smtClean="0"/>
              <a:t> is </a:t>
            </a:r>
            <a:r>
              <a:rPr lang="tr-TR" sz="5400" dirty="0" err="1" smtClean="0"/>
              <a:t>your</a:t>
            </a:r>
            <a:r>
              <a:rPr lang="tr-TR" sz="5400" dirty="0" smtClean="0"/>
              <a:t> </a:t>
            </a:r>
            <a:r>
              <a:rPr lang="tr-TR" sz="5400" dirty="0" err="1" smtClean="0"/>
              <a:t>mother</a:t>
            </a:r>
            <a:r>
              <a:rPr lang="tr-TR" sz="5400" dirty="0" err="1" smtClean="0">
                <a:solidFill>
                  <a:srgbClr val="FF0000"/>
                </a:solidFill>
              </a:rPr>
              <a:t>’s</a:t>
            </a:r>
            <a:r>
              <a:rPr lang="tr-TR" sz="5400" dirty="0" smtClean="0"/>
              <a:t> </a:t>
            </a:r>
            <a:r>
              <a:rPr lang="tr-TR" sz="5400" dirty="0" err="1" smtClean="0"/>
              <a:t>job</a:t>
            </a:r>
            <a:r>
              <a:rPr lang="tr-TR" sz="5400" dirty="0" smtClean="0"/>
              <a:t>?</a:t>
            </a:r>
          </a:p>
          <a:p>
            <a:pPr marL="0" indent="0">
              <a:buNone/>
            </a:pPr>
            <a:r>
              <a:rPr lang="tr-TR" dirty="0" smtClean="0"/>
              <a:t>(Annenin mesleği ne?)</a:t>
            </a:r>
          </a:p>
          <a:p>
            <a:pPr marL="0" indent="0">
              <a:buNone/>
            </a:pPr>
            <a:r>
              <a:rPr lang="tr-TR" sz="5400" dirty="0" err="1" smtClean="0">
                <a:solidFill>
                  <a:srgbClr val="FF0000"/>
                </a:solidFill>
              </a:rPr>
              <a:t>She</a:t>
            </a:r>
            <a:r>
              <a:rPr lang="tr-TR" sz="5400" dirty="0" smtClean="0">
                <a:solidFill>
                  <a:srgbClr val="FF0000"/>
                </a:solidFill>
              </a:rPr>
              <a:t> </a:t>
            </a:r>
            <a:r>
              <a:rPr lang="tr-TR" sz="5400" dirty="0" smtClean="0"/>
              <a:t>is a </a:t>
            </a:r>
            <a:r>
              <a:rPr lang="tr-TR" sz="5400" dirty="0" err="1" smtClean="0"/>
              <a:t>dentist</a:t>
            </a:r>
            <a:r>
              <a:rPr lang="tr-TR" sz="5400" dirty="0" smtClean="0"/>
              <a:t>. </a:t>
            </a:r>
            <a:r>
              <a:rPr lang="tr-TR" dirty="0" smtClean="0"/>
              <a:t>(O bir dişçi)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745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152</Words>
  <PresentationFormat>Özel</PresentationFormat>
  <Paragraphs>39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Office Teması</vt:lpstr>
      <vt:lpstr>WHAT IS YOUR JOB? (MESLEĞİN NE?)</vt:lpstr>
      <vt:lpstr>    PROFESSIONS</vt:lpstr>
      <vt:lpstr>Slayt 3</vt:lpstr>
      <vt:lpstr>     ‘S 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2019-09-26T18:50:54Z</dcterms:created>
  <dcterms:modified xsi:type="dcterms:W3CDTF">2019-10-01T17:39:02Z</dcterms:modified>
  <cp:category>https://www.sorubak.com</cp:category>
</cp:coreProperties>
</file>