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57" r:id="rId4"/>
    <p:sldId id="263" r:id="rId5"/>
    <p:sldId id="258" r:id="rId6"/>
    <p:sldId id="264" r:id="rId7"/>
    <p:sldId id="260" r:id="rId8"/>
    <p:sldId id="265" r:id="rId9"/>
    <p:sldId id="261" r:id="rId10"/>
    <p:sldId id="266" r:id="rId11"/>
    <p:sldId id="259" r:id="rId12"/>
    <p:sldId id="267" r:id="rId13"/>
    <p:sldId id="268" r:id="rId14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FAA69-2208-460A-A5EF-D8C996A98AF2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0FDF8-E12E-482C-A311-C7F3C8C4E6FB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62802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0FDF8-E12E-482C-A311-C7F3C8C4E6FB}" type="slidenum">
              <a:rPr lang="es-ES_tradnl" smtClean="0"/>
              <a:pPr/>
              <a:t>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381020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585704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25874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68315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43904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174008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11834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79551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778994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299682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846707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47151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B0DDD-5700-437B-9209-5BE28C4F57E0}" type="datetimeFigureOut">
              <a:rPr lang="es-ES_tradnl" smtClean="0"/>
              <a:pPr/>
              <a:t>01/10/2019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D9FBF-5584-4763-84DA-FB9CAB928728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843677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02860"/>
          </a:xfrm>
        </p:spPr>
        <p:txBody>
          <a:bodyPr/>
          <a:lstStyle/>
          <a:p>
            <a:r>
              <a:rPr lang="tr-TR" b="1" u="sng" dirty="0" smtClean="0"/>
              <a:t>MERO</a:t>
            </a:r>
            <a:endParaRPr lang="es-ES_tradnl" b="1" u="sng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302" r="1030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1296537"/>
            <a:ext cx="3932237" cy="5322627"/>
          </a:xfrm>
        </p:spPr>
        <p:txBody>
          <a:bodyPr>
            <a:noAutofit/>
          </a:bodyPr>
          <a:lstStyle/>
          <a:p>
            <a:r>
              <a:rPr lang="tr-TR" sz="3200" dirty="0" smtClean="0"/>
              <a:t>AGE: 19</a:t>
            </a:r>
          </a:p>
          <a:p>
            <a:r>
              <a:rPr lang="tr-TR" sz="3200" dirty="0" smtClean="0"/>
              <a:t>COUNTRY: GERMANY</a:t>
            </a:r>
          </a:p>
          <a:p>
            <a:r>
              <a:rPr lang="tr-TR" sz="3200" dirty="0" smtClean="0"/>
              <a:t>NATIONALITY: TURKISH</a:t>
            </a:r>
          </a:p>
          <a:p>
            <a:r>
              <a:rPr lang="tr-TR" sz="3200" b="1" dirty="0" smtClean="0"/>
              <a:t>His name is </a:t>
            </a:r>
            <a:r>
              <a:rPr lang="tr-TR" sz="3200" b="1" dirty="0" err="1" smtClean="0"/>
              <a:t>Mero</a:t>
            </a:r>
            <a:r>
              <a:rPr lang="tr-TR" sz="3200" b="1" dirty="0" smtClean="0"/>
              <a:t>.</a:t>
            </a:r>
          </a:p>
          <a:p>
            <a:r>
              <a:rPr lang="tr-TR" sz="3200" b="1" dirty="0" smtClean="0"/>
              <a:t>He is </a:t>
            </a:r>
            <a:r>
              <a:rPr lang="tr-TR" sz="3200" b="1" dirty="0" err="1" smtClean="0"/>
              <a:t>nineteen</a:t>
            </a:r>
            <a:r>
              <a:rPr lang="tr-TR" sz="3200" b="1" dirty="0" smtClean="0"/>
              <a:t>.</a:t>
            </a:r>
          </a:p>
          <a:p>
            <a:r>
              <a:rPr lang="tr-TR" sz="3200" b="1" dirty="0" smtClean="0"/>
              <a:t>He is </a:t>
            </a:r>
            <a:r>
              <a:rPr lang="tr-TR" sz="3200" b="1" dirty="0" err="1" smtClean="0"/>
              <a:t>from</a:t>
            </a:r>
            <a:r>
              <a:rPr lang="tr-TR" sz="3200" b="1" dirty="0" smtClean="0"/>
              <a:t> Germany.</a:t>
            </a:r>
          </a:p>
          <a:p>
            <a:r>
              <a:rPr lang="tr-TR" sz="3200" b="1" dirty="0" smtClean="0"/>
              <a:t>He is </a:t>
            </a:r>
            <a:r>
              <a:rPr lang="tr-TR" sz="3200" b="1" dirty="0" err="1" smtClean="0"/>
              <a:t>Turkish</a:t>
            </a:r>
            <a:r>
              <a:rPr lang="tr-TR" sz="3200" b="1" dirty="0" smtClean="0"/>
              <a:t>.</a:t>
            </a:r>
          </a:p>
          <a:p>
            <a:r>
              <a:rPr lang="tr-TR" sz="3200" b="1" dirty="0" smtClean="0"/>
              <a:t>He is a </a:t>
            </a:r>
            <a:r>
              <a:rPr lang="tr-TR" sz="3200" b="1" dirty="0" err="1" smtClean="0"/>
              <a:t>rapper</a:t>
            </a:r>
            <a:r>
              <a:rPr lang="tr-TR" sz="3200" b="1" dirty="0" smtClean="0"/>
              <a:t>.</a:t>
            </a:r>
            <a:endParaRPr lang="es-ES_tradnl" sz="3200" b="1" dirty="0"/>
          </a:p>
        </p:txBody>
      </p:sp>
    </p:spTree>
    <p:extLst>
      <p:ext uri="{BB962C8B-B14F-4D97-AF65-F5344CB8AC3E}">
        <p14:creationId xmlns:p14="http://schemas.microsoft.com/office/powerpoint/2010/main" xmlns="" val="11425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				</a:t>
            </a:r>
            <a:r>
              <a:rPr lang="tr-TR" b="1" dirty="0" smtClean="0"/>
              <a:t>YOUR TURN</a:t>
            </a:r>
            <a:endParaRPr lang="es-ES_tradnl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7611" y="1825625"/>
            <a:ext cx="55167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2747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tr-TR" b="1" u="sng" dirty="0" smtClean="0"/>
              <a:t>TUĞÇE KALKAN</a:t>
            </a:r>
            <a:endParaRPr lang="es-ES_tradnl" b="1" u="sng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 fontScale="92500"/>
          </a:bodyPr>
          <a:lstStyle/>
          <a:p>
            <a:r>
              <a:rPr lang="tr-TR" sz="3200" dirty="0" smtClean="0"/>
              <a:t>AGE: 32</a:t>
            </a:r>
          </a:p>
          <a:p>
            <a:r>
              <a:rPr lang="tr-TR" sz="3200" dirty="0" smtClean="0"/>
              <a:t>COUNTRY: TURKEY</a:t>
            </a:r>
          </a:p>
          <a:p>
            <a:r>
              <a:rPr lang="tr-TR" sz="3200" dirty="0" smtClean="0"/>
              <a:t>NATIONALITY: TURKISH</a:t>
            </a:r>
          </a:p>
          <a:p>
            <a:endParaRPr lang="tr-TR" sz="3200" dirty="0"/>
          </a:p>
          <a:p>
            <a:r>
              <a:rPr lang="tr-TR" sz="3200" b="1" dirty="0" smtClean="0"/>
              <a:t>Her name is Tuğçe.</a:t>
            </a:r>
          </a:p>
          <a:p>
            <a:r>
              <a:rPr lang="tr-TR" sz="3200" b="1" dirty="0" err="1" smtClean="0"/>
              <a:t>She</a:t>
            </a:r>
            <a:r>
              <a:rPr lang="tr-TR" sz="3200" b="1" dirty="0" smtClean="0"/>
              <a:t> is </a:t>
            </a:r>
            <a:r>
              <a:rPr lang="tr-TR" sz="3200" b="1" dirty="0" err="1" smtClean="0"/>
              <a:t>from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Turkey</a:t>
            </a:r>
            <a:r>
              <a:rPr lang="tr-TR" sz="3200" b="1" dirty="0" smtClean="0"/>
              <a:t>.</a:t>
            </a:r>
          </a:p>
          <a:p>
            <a:r>
              <a:rPr lang="tr-TR" sz="3200" b="1" dirty="0" err="1" smtClean="0"/>
              <a:t>She</a:t>
            </a:r>
            <a:r>
              <a:rPr lang="tr-TR" sz="3200" b="1" dirty="0" smtClean="0"/>
              <a:t> is a </a:t>
            </a:r>
            <a:r>
              <a:rPr lang="tr-TR" sz="3200" b="1" dirty="0" err="1" smtClean="0"/>
              <a:t>teacher</a:t>
            </a:r>
            <a:r>
              <a:rPr lang="tr-TR" sz="3200" b="1" dirty="0" smtClean="0"/>
              <a:t>.</a:t>
            </a:r>
          </a:p>
          <a:p>
            <a:r>
              <a:rPr lang="tr-TR" sz="3200" b="1" dirty="0" err="1" smtClean="0"/>
              <a:t>She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likes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books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and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films</a:t>
            </a:r>
            <a:r>
              <a:rPr lang="tr-TR" sz="3200" b="1" dirty="0" smtClean="0"/>
              <a:t>.</a:t>
            </a:r>
          </a:p>
          <a:p>
            <a:endParaRPr lang="es-ES_tradnl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xmlns="" val="43096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		YOUR TURN</a:t>
            </a:r>
            <a:endParaRPr lang="es-ES_tradnl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36680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WORDS OF THE LESSON</a:t>
            </a:r>
            <a:endParaRPr lang="es-ES_tradnl" b="1" dirty="0"/>
          </a:p>
        </p:txBody>
      </p:sp>
      <p:pic>
        <p:nvPicPr>
          <p:cNvPr id="1026" name="Picture 2" descr="QUESTION MARK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9051" y="1825625"/>
            <a:ext cx="686784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555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		YOUR TURN</a:t>
            </a:r>
            <a:endParaRPr lang="es-ES_tradnl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7611" y="1825625"/>
            <a:ext cx="55167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7316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tr-TR" b="1" u="sng" dirty="0" smtClean="0"/>
              <a:t>ANNE MARIE</a:t>
            </a:r>
            <a:endParaRPr lang="es-ES_tradnl" b="1" u="sng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4381" r="1438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7" y="1116059"/>
            <a:ext cx="3932237" cy="5571344"/>
          </a:xfrm>
        </p:spPr>
        <p:txBody>
          <a:bodyPr>
            <a:normAutofit fontScale="92500"/>
          </a:bodyPr>
          <a:lstStyle/>
          <a:p>
            <a:r>
              <a:rPr lang="tr-TR" sz="3000" dirty="0" smtClean="0"/>
              <a:t>AGE: 28</a:t>
            </a:r>
          </a:p>
          <a:p>
            <a:r>
              <a:rPr lang="tr-TR" sz="3000" dirty="0" smtClean="0"/>
              <a:t>COUNTRY: ENGLAND</a:t>
            </a:r>
          </a:p>
          <a:p>
            <a:r>
              <a:rPr lang="tr-TR" sz="3000" dirty="0" smtClean="0"/>
              <a:t>NATIONALITY: ENGLISH</a:t>
            </a:r>
          </a:p>
          <a:p>
            <a:endParaRPr lang="tr-TR" dirty="0"/>
          </a:p>
          <a:p>
            <a:r>
              <a:rPr lang="tr-TR" sz="3600" b="1" dirty="0" smtClean="0"/>
              <a:t>Her name is Anne Marie.</a:t>
            </a:r>
          </a:p>
          <a:p>
            <a:r>
              <a:rPr lang="tr-TR" sz="3600" b="1" dirty="0" err="1" smtClean="0"/>
              <a:t>She</a:t>
            </a:r>
            <a:r>
              <a:rPr lang="tr-TR" sz="3600" b="1" dirty="0" smtClean="0"/>
              <a:t> is </a:t>
            </a:r>
            <a:r>
              <a:rPr lang="tr-TR" sz="3600" b="1" dirty="0" err="1" smtClean="0"/>
              <a:t>twenty-eight</a:t>
            </a:r>
            <a:r>
              <a:rPr lang="tr-TR" sz="3600" b="1" dirty="0" smtClean="0"/>
              <a:t>.</a:t>
            </a:r>
          </a:p>
          <a:p>
            <a:r>
              <a:rPr lang="tr-TR" sz="3600" b="1" dirty="0" err="1" smtClean="0"/>
              <a:t>She</a:t>
            </a:r>
            <a:r>
              <a:rPr lang="tr-TR" sz="3600" b="1" dirty="0" smtClean="0"/>
              <a:t> is </a:t>
            </a:r>
            <a:r>
              <a:rPr lang="tr-TR" sz="3600" b="1" dirty="0" err="1" smtClean="0"/>
              <a:t>from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England</a:t>
            </a:r>
            <a:r>
              <a:rPr lang="tr-TR" sz="3600" b="1" dirty="0" smtClean="0"/>
              <a:t>.</a:t>
            </a:r>
          </a:p>
          <a:p>
            <a:r>
              <a:rPr lang="tr-TR" sz="3600" b="1" dirty="0" err="1" smtClean="0"/>
              <a:t>She</a:t>
            </a:r>
            <a:r>
              <a:rPr lang="tr-TR" sz="3600" b="1" dirty="0" smtClean="0"/>
              <a:t> is English.</a:t>
            </a:r>
          </a:p>
          <a:p>
            <a:r>
              <a:rPr lang="tr-TR" sz="3600" b="1" dirty="0" err="1" smtClean="0"/>
              <a:t>She</a:t>
            </a:r>
            <a:r>
              <a:rPr lang="tr-TR" sz="3600" b="1" dirty="0" smtClean="0"/>
              <a:t> is a </a:t>
            </a:r>
            <a:r>
              <a:rPr lang="tr-TR" sz="3600" b="1" dirty="0" err="1" smtClean="0"/>
              <a:t>singer</a:t>
            </a:r>
            <a:r>
              <a:rPr lang="tr-TR" sz="3600" b="1" dirty="0" smtClean="0"/>
              <a:t>.</a:t>
            </a:r>
          </a:p>
          <a:p>
            <a:endParaRPr lang="tr-TR" sz="3600" b="1" dirty="0" smtClean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991429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		YOUR TURN</a:t>
            </a:r>
            <a:endParaRPr lang="es-ES_tradnl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7611" y="1825625"/>
            <a:ext cx="55167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1972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16507"/>
          </a:xfrm>
        </p:spPr>
        <p:txBody>
          <a:bodyPr/>
          <a:lstStyle/>
          <a:p>
            <a:r>
              <a:rPr lang="es-ES_tradnl" b="1" u="sng" dirty="0" smtClean="0"/>
              <a:t>CRISTIANO RONALDO</a:t>
            </a:r>
            <a:endParaRPr lang="es-ES_tradnl" b="1" u="sng" dirty="0"/>
          </a:p>
        </p:txBody>
      </p:sp>
      <p:pic>
        <p:nvPicPr>
          <p:cNvPr id="6" name="Resim Yer Tutucusu 5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539" r="1453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1269242"/>
            <a:ext cx="3932237" cy="5588758"/>
          </a:xfrm>
        </p:spPr>
        <p:txBody>
          <a:bodyPr>
            <a:noAutofit/>
          </a:bodyPr>
          <a:lstStyle/>
          <a:p>
            <a:r>
              <a:rPr lang="tr-TR" sz="3400" dirty="0" smtClean="0"/>
              <a:t>AGE: 34</a:t>
            </a:r>
          </a:p>
          <a:p>
            <a:r>
              <a:rPr lang="tr-TR" sz="3400" dirty="0" smtClean="0"/>
              <a:t>COUNTRY: PORTUGAL</a:t>
            </a:r>
          </a:p>
          <a:p>
            <a:r>
              <a:rPr lang="tr-TR" sz="3400" dirty="0" smtClean="0"/>
              <a:t>NATIONALITY: PORTUGUESE</a:t>
            </a:r>
          </a:p>
          <a:p>
            <a:r>
              <a:rPr lang="tr-TR" sz="3400" b="1" dirty="0" smtClean="0"/>
              <a:t>His name is Ronaldo.</a:t>
            </a:r>
          </a:p>
          <a:p>
            <a:r>
              <a:rPr lang="tr-TR" sz="3400" b="1" dirty="0" smtClean="0"/>
              <a:t>He is </a:t>
            </a:r>
            <a:r>
              <a:rPr lang="tr-TR" sz="3400" b="1" dirty="0" err="1" smtClean="0"/>
              <a:t>from</a:t>
            </a:r>
            <a:r>
              <a:rPr lang="tr-TR" sz="3400" b="1" dirty="0" smtClean="0"/>
              <a:t> </a:t>
            </a:r>
            <a:r>
              <a:rPr lang="tr-TR" sz="3400" b="1" dirty="0" err="1" smtClean="0"/>
              <a:t>Portugal</a:t>
            </a:r>
            <a:r>
              <a:rPr lang="tr-TR" sz="3400" b="1" dirty="0" smtClean="0"/>
              <a:t>.</a:t>
            </a:r>
          </a:p>
          <a:p>
            <a:r>
              <a:rPr lang="tr-TR" sz="3400" b="1" dirty="0" smtClean="0"/>
              <a:t>He is </a:t>
            </a:r>
            <a:r>
              <a:rPr lang="tr-TR" sz="3400" b="1" dirty="0" err="1" smtClean="0"/>
              <a:t>Portuguese</a:t>
            </a:r>
            <a:r>
              <a:rPr lang="tr-TR" sz="3400" b="1" dirty="0" smtClean="0"/>
              <a:t>.</a:t>
            </a:r>
          </a:p>
          <a:p>
            <a:r>
              <a:rPr lang="tr-TR" sz="3400" b="1" dirty="0" smtClean="0"/>
              <a:t>He is a </a:t>
            </a:r>
            <a:r>
              <a:rPr lang="tr-TR" sz="3400" b="1" dirty="0" err="1" smtClean="0"/>
              <a:t>football</a:t>
            </a:r>
            <a:r>
              <a:rPr lang="tr-TR" sz="3400" b="1" dirty="0" smtClean="0"/>
              <a:t> </a:t>
            </a:r>
            <a:r>
              <a:rPr lang="tr-TR" sz="3400" b="1" dirty="0" err="1" smtClean="0"/>
              <a:t>player</a:t>
            </a:r>
            <a:r>
              <a:rPr lang="tr-TR" sz="3400" b="1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020670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		YOUR TURN</a:t>
            </a:r>
            <a:endParaRPr lang="es-ES_tradnl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Resim Yer Tutucusu 5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539" r="14539"/>
          <a:stretch>
            <a:fillRect/>
          </a:stretch>
        </p:blipFill>
        <p:spPr>
          <a:xfrm>
            <a:off x="2753886" y="1690688"/>
            <a:ext cx="61722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284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tr-TR" b="1" u="sng" dirty="0" smtClean="0"/>
              <a:t>VAN GOGH</a:t>
            </a:r>
            <a:endParaRPr lang="es-ES_tradnl" b="1" u="sng" dirty="0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263" r="926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1201003"/>
            <a:ext cx="3932237" cy="4667985"/>
          </a:xfrm>
        </p:spPr>
        <p:txBody>
          <a:bodyPr>
            <a:normAutofit/>
          </a:bodyPr>
          <a:lstStyle/>
          <a:p>
            <a:r>
              <a:rPr lang="tr-TR" sz="4400" b="1" dirty="0" smtClean="0"/>
              <a:t>His name is Van Gogh.</a:t>
            </a:r>
          </a:p>
          <a:p>
            <a:r>
              <a:rPr lang="tr-TR" sz="4400" b="1" dirty="0" smtClean="0"/>
              <a:t>He is </a:t>
            </a:r>
            <a:r>
              <a:rPr lang="tr-TR" sz="4400" b="1" dirty="0" err="1" smtClean="0"/>
              <a:t>from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Holland</a:t>
            </a:r>
            <a:r>
              <a:rPr lang="tr-TR" sz="4400" b="1" dirty="0" smtClean="0"/>
              <a:t>.</a:t>
            </a:r>
          </a:p>
          <a:p>
            <a:r>
              <a:rPr lang="tr-TR" sz="4400" b="1" dirty="0" smtClean="0"/>
              <a:t>He is an artist.</a:t>
            </a:r>
          </a:p>
          <a:p>
            <a:r>
              <a:rPr lang="tr-TR" sz="4400" b="1" dirty="0" smtClean="0"/>
              <a:t>He </a:t>
            </a:r>
            <a:r>
              <a:rPr lang="tr-TR" sz="4400" b="1" i="1" u="sng" dirty="0" err="1" smtClean="0"/>
              <a:t>died</a:t>
            </a:r>
            <a:r>
              <a:rPr lang="tr-TR" sz="4400" b="1" dirty="0" smtClean="0"/>
              <a:t> in 1890.</a:t>
            </a:r>
            <a:endParaRPr lang="es-ES_tradnl" sz="4400" b="1" dirty="0"/>
          </a:p>
        </p:txBody>
      </p:sp>
    </p:spTree>
    <p:extLst>
      <p:ext uri="{BB962C8B-B14F-4D97-AF65-F5344CB8AC3E}">
        <p14:creationId xmlns:p14="http://schemas.microsoft.com/office/powerpoint/2010/main" xmlns="" val="1112267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				YOUR TURN</a:t>
            </a:r>
            <a:endParaRPr lang="es-ES_tradnl" b="1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7611" y="1825625"/>
            <a:ext cx="55167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6858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30225"/>
          </a:xfrm>
        </p:spPr>
        <p:txBody>
          <a:bodyPr>
            <a:normAutofit fontScale="90000"/>
          </a:bodyPr>
          <a:lstStyle/>
          <a:p>
            <a:r>
              <a:rPr lang="tr-TR" b="1" u="sng" dirty="0" smtClean="0"/>
              <a:t>ALBERT EINSTEIN</a:t>
            </a:r>
            <a:endParaRPr lang="es-ES_tradnl" b="1" u="sng" dirty="0"/>
          </a:p>
        </p:txBody>
      </p:sp>
      <p:pic>
        <p:nvPicPr>
          <p:cNvPr id="6" name="Resim Yer Tutucusu 5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3707" b="2370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1091821"/>
            <a:ext cx="3932237" cy="4777167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His name is Albert Einstein.</a:t>
            </a:r>
          </a:p>
          <a:p>
            <a:r>
              <a:rPr lang="tr-TR" sz="4000" b="1" dirty="0" smtClean="0"/>
              <a:t>He is </a:t>
            </a:r>
            <a:r>
              <a:rPr lang="tr-TR" sz="4000" b="1" dirty="0" err="1" smtClean="0"/>
              <a:t>from</a:t>
            </a:r>
            <a:r>
              <a:rPr lang="tr-TR" sz="4000" b="1" dirty="0" smtClean="0"/>
              <a:t> Germany.</a:t>
            </a:r>
          </a:p>
          <a:p>
            <a:r>
              <a:rPr lang="tr-TR" sz="4000" b="1" dirty="0" smtClean="0"/>
              <a:t>He is a </a:t>
            </a:r>
            <a:r>
              <a:rPr lang="tr-TR" sz="4000" b="1" dirty="0" err="1" smtClean="0"/>
              <a:t>scientist</a:t>
            </a:r>
            <a:r>
              <a:rPr lang="tr-TR" sz="4000" b="1" dirty="0" smtClean="0"/>
              <a:t>.</a:t>
            </a:r>
          </a:p>
          <a:p>
            <a:r>
              <a:rPr lang="tr-TR" sz="4000" b="1" dirty="0" smtClean="0"/>
              <a:t>He </a:t>
            </a:r>
            <a:r>
              <a:rPr lang="tr-TR" sz="4000" b="1" u="sng" dirty="0" smtClean="0"/>
              <a:t>has </a:t>
            </a:r>
            <a:r>
              <a:rPr lang="tr-TR" sz="4000" b="1" u="sng" dirty="0" err="1" smtClean="0"/>
              <a:t>got</a:t>
            </a:r>
            <a:r>
              <a:rPr lang="tr-TR" sz="4000" b="1" dirty="0" smtClean="0"/>
              <a:t> Nobel.</a:t>
            </a:r>
          </a:p>
          <a:p>
            <a:r>
              <a:rPr lang="tr-TR" sz="4000" b="1" dirty="0" smtClean="0"/>
              <a:t>He </a:t>
            </a:r>
            <a:r>
              <a:rPr lang="tr-TR" sz="4000" b="1" u="sng" dirty="0" err="1" smtClean="0"/>
              <a:t>died</a:t>
            </a:r>
            <a:r>
              <a:rPr lang="tr-TR" sz="4000" b="1" dirty="0" smtClean="0"/>
              <a:t> in 1955.</a:t>
            </a:r>
            <a:endParaRPr lang="es-ES_tradnl" sz="4000" b="1" dirty="0"/>
          </a:p>
        </p:txBody>
      </p:sp>
    </p:spTree>
    <p:extLst>
      <p:ext uri="{BB962C8B-B14F-4D97-AF65-F5344CB8AC3E}">
        <p14:creationId xmlns:p14="http://schemas.microsoft.com/office/powerpoint/2010/main" xmlns="" val="1623902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182</Words>
  <PresentationFormat>Özel</PresentationFormat>
  <Paragraphs>55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MERO</vt:lpstr>
      <vt:lpstr>    YOUR TURN</vt:lpstr>
      <vt:lpstr>ANNE MARIE</vt:lpstr>
      <vt:lpstr>    YOUR TURN</vt:lpstr>
      <vt:lpstr>CRISTIANO RONALDO</vt:lpstr>
      <vt:lpstr>    YOUR TURN</vt:lpstr>
      <vt:lpstr>VAN GOGH</vt:lpstr>
      <vt:lpstr>    YOUR TURN</vt:lpstr>
      <vt:lpstr>ALBERT EINSTEIN</vt:lpstr>
      <vt:lpstr>    YOUR TURN</vt:lpstr>
      <vt:lpstr>TUĞÇE KALKAN</vt:lpstr>
      <vt:lpstr>    YOUR TURN</vt:lpstr>
      <vt:lpstr>  WORDS OF THE LESSON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2019-09-10T17:19:00Z</dcterms:created>
  <dcterms:modified xsi:type="dcterms:W3CDTF">2019-10-01T17:38:31Z</dcterms:modified>
  <cp:category>https://www.sorubak.com</cp:category>
</cp:coreProperties>
</file>