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0BA55-12FD-4C8A-A3C6-AF3F572FC4F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55E2C-BE21-429A-B188-5FBE929EC6E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560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019042-0C99-4D63-9E94-E9F943A76DB4}" type="slidenum">
              <a:rPr lang="tr-TR" smtClean="0"/>
              <a:pPr/>
              <a:t>11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okuduk.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Zaman kendine benzetmez herkesi.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Kendime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yeni kitaplar almalıyım.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Mecnun'a 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dönderdi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sevda beni.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Pikniğe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 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gelirim.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kalacaksın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günün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birinde.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Okumalısın,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sana yalvarırım.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Teyzem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haftaya bize geliyor.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Bana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yardım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etmelisin.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Nerede bıraktım kalbimi?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  sessizce seni bekledi.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 a r ı ş m a</a:t>
            </a:r>
            <a:b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Başlıyor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Yemeğe kimleri çağıracak?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Haberleri onlar mı söyledi?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Hangimiz sevmedik köyü?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Tatilde nereye gideceksin?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için mi dağları delecek?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gün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anladı gerçeği.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Yine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beni sevmez.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Karşıdaki yaşlı adam  bize bakıyor.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Lokantanın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önünde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biri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ağlıyordu.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aşırdın beni.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Zor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günlerde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bana çok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yardım etti.</a:t>
            </a:r>
            <a:endParaRPr lang="tr-TR" sz="11500" b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PresentationFormat>Ekran Gösterisi (4:3)</PresentationFormat>
  <Paragraphs>26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Hepimiz kitabı okuduk.</vt:lpstr>
      <vt:lpstr>Herkes  kitap  parası  verdi.</vt:lpstr>
      <vt:lpstr>Kimde  unuttum  kalbimi acaba?</vt:lpstr>
      <vt:lpstr>O gün  herkes  anladı gerçeği.</vt:lpstr>
      <vt:lpstr>Yine  beni sevmez. </vt:lpstr>
      <vt:lpstr>Slayt 6</vt:lpstr>
      <vt:lpstr>Slayt 7</vt:lpstr>
      <vt:lpstr>Yüce dağ başından aşırdın beni.</vt:lpstr>
      <vt:lpstr>Zor  günlerde  bana çok  yardım etti.</vt:lpstr>
      <vt:lpstr>Zaman kendine benzetmez herkesi.</vt:lpstr>
      <vt:lpstr>Kendime  yeni kitaplar almalıyım.</vt:lpstr>
      <vt:lpstr>Mecnun'a dönderdi,  bu sevda beni.</vt:lpstr>
      <vt:lpstr>Sarı laleler  aldım sana  çiçek  pazarından.</vt:lpstr>
      <vt:lpstr>Pikniğe  ben de  gelirim.</vt:lpstr>
      <vt:lpstr>Yalnız  kalacaksın  günün  birinde.</vt:lpstr>
      <vt:lpstr>Okumalısın,  sana yalvarırım.</vt:lpstr>
      <vt:lpstr>Teyzem  haftaya bize geliyor.</vt:lpstr>
      <vt:lpstr>Bana  yardım  etmelisin.</vt:lpstr>
      <vt:lpstr>Nerede bıraktım kalbimi?</vt:lpstr>
      <vt:lpstr>Çocuklar  sessizce seni bekledi.</vt:lpstr>
      <vt:lpstr>Y a r ı ş m a Başlıyor</vt:lpstr>
      <vt:lpstr>Yemeğe kimleri çağıracak?  Haberleri onlar mı söyledi?  Hangimiz sevmedik köyü?  Tatilde nereye gideceksin?  Senin için mi dağları delecek?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2019-04-09T21:06:10Z</dcterms:created>
  <dcterms:modified xsi:type="dcterms:W3CDTF">2019-04-27T15:53:30Z</dcterms:modified>
  <cp:category>https://www.sorubak.com</cp:category>
</cp:coreProperties>
</file>