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9" r:id="rId20"/>
    <p:sldId id="280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98DF-A672-4E36-BC2F-8B7904474720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60C25-0A78-477D-835A-A35D5EA607B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C5FC89-AFA4-4DE5-8499-8158FF0B08F5}" type="slidenum">
              <a:rPr lang="tr-TR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2EF6C-6DF2-4244-9537-7695BDEA651C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1</a:t>
            </a:r>
            <a:endParaRPr lang="tr-TR" sz="10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yazılacak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mücevher taşa.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Biletçi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avaz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avaz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bağırıyor.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televizyonu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onarmış.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kutular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gereksiz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kullanıldı</a:t>
            </a:r>
            <a:r>
              <a:rPr lang="de-DE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öğrenci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güzel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şiir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okudu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Annesini bulunca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sevindi.</a:t>
            </a:r>
            <a:endParaRPr lang="tr-TR" sz="11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Balıkçılar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ada'yı gösteriyor.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Analar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doğurmuş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ağayı, beyi.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Asırlardır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 atımı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suladım.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Ağrısı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olduğu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gece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boyu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gezindi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susturdum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herkesi.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Bahçesinde güzel çiçekler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yetiştirdi.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Bahçedeki ağaç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sevinçle bizi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karşıladı.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Şişe masaya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dikkatli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bırakıldı.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Kalbime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korku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geldi.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Aydın,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düşüncesini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yansıtmalı.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Ev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tel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örgülerle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çevrildi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Zabıta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simitçiye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göz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açtırmaz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de-DE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bölgenin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Arkadaşlar,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içeri girer misiniz?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bereketli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topraklarda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ne kadar yaşadınız?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bereketli topraklarda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ne kadar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yaşadınız?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fabrikada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yoruluyor.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sağlığa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Altın saçları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dalgalanır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rüzgârda.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</Words>
  <PresentationFormat>Ekran Gösterisi (4:3)</PresentationFormat>
  <Paragraphs>35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1</vt:lpstr>
      <vt:lpstr>Akşam olunca susturdum herkesi.</vt:lpstr>
      <vt:lpstr>Bu bölgenin en kötü yanı,  iklimiydi.</vt:lpstr>
      <vt:lpstr>Arkadaşlar, içeri girer misiniz?</vt:lpstr>
      <vt:lpstr>Bu bereketli topraklarda  ne kadar yaşadınız?</vt:lpstr>
      <vt:lpstr>Bu bereketli topraklarda  ne kadar yaşadınız?</vt:lpstr>
      <vt:lpstr>Babam  fabrikada  çok yoruluyor.</vt:lpstr>
      <vt:lpstr>Abur cuburlar, sağlığa  zararlıdır.</vt:lpstr>
      <vt:lpstr>Altın saçları dalgalanır rüzgârda.</vt:lpstr>
      <vt:lpstr>Adın  yazılacak mücevher taşa.</vt:lpstr>
      <vt:lpstr>Biletçi  avaz avaz  bağırıyor.</vt:lpstr>
      <vt:lpstr>Adam  televizyonu  onarmış.</vt:lpstr>
      <vt:lpstr>Slayt 13</vt:lpstr>
      <vt:lpstr>Slayt 14</vt:lpstr>
      <vt:lpstr>Annesini bulunca sevindi.</vt:lpstr>
      <vt:lpstr>Balıkçılar  bir ada'yı gösteriyor.</vt:lpstr>
      <vt:lpstr>Analar doğurmuş ağayı, beyi.</vt:lpstr>
      <vt:lpstr>Asırlardır  kır atımı suladım.</vt:lpstr>
      <vt:lpstr>Slayt 19</vt:lpstr>
      <vt:lpstr>Slayt 20</vt:lpstr>
      <vt:lpstr>Bahçedeki ağaç  sevinçle bizi karşıladı.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2019-02-15T23:06:59Z</dcterms:modified>
</cp:coreProperties>
</file>