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CA98DF-A672-4E36-BC2F-8B7904474720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260C25-0A78-477D-835A-A35D5EA607B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YAPIM EKİ ÇEŞİTLERİ </a:t>
            </a:r>
            <a:r>
              <a:rPr lang="tr-TR" sz="10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ÇALIŞMA SORULARI </a:t>
            </a:r>
            <a:r>
              <a:rPr lang="tr-TR" sz="10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sz="10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Soruyu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 çözmeyi nasıl başardın?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Gelin arabasını güzel 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süslemişler.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Çocuk, annesine özlemle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sarıldı.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Geçen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bu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ay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sokaktan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taşınmışlar</a:t>
            </a:r>
            <a:r>
              <a:rPr lang="de-DE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Doğa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sevgisini aşılıyor sesler.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Sesi anlamak için etrafına </a:t>
            </a:r>
            <a:r>
              <a:rPr lang="tr-TR" sz="115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bakındı.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Güneş, çiçekleri </a:t>
            </a: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aydınlattı.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Annem sabah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önlüğümü</a:t>
            </a: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ütülemiş.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Annem sabah önlüğümü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ütülemiş.</a:t>
            </a:r>
            <a:endParaRPr lang="tr-TR" sz="44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es-ES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Bir yayla sahnesine </a:t>
            </a:r>
            <a:r>
              <a:rPr lang="es-ES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açıldı</a:t>
            </a:r>
            <a:r>
              <a:rPr lang="es-ES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mavi perde.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7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7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nl-NL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Çayı </a:t>
            </a:r>
            <a:r>
              <a:rPr lang="nl-NL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şekersiz</a:t>
            </a:r>
            <a:r>
              <a:rPr lang="nl-NL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içmez.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nl-NL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Sınav </a:t>
            </a:r>
            <a:r>
              <a:rPr lang="nl-NL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sonuçları</a:t>
            </a:r>
            <a:r>
              <a:rPr lang="nl-NL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yarın açıklanıyor</a:t>
            </a: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nl-NL" sz="115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nl-NL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Susuz</a:t>
            </a:r>
            <a:r>
              <a:rPr lang="nl-NL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kalan çiçekler</a:t>
            </a: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nl-NL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solmuş.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it-IT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Dedem sözlerinize çok </a:t>
            </a:r>
            <a:r>
              <a:rPr lang="it-IT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alındı</a:t>
            </a:r>
            <a:r>
              <a:rPr lang="it-IT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it-IT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1950’de köyüne </a:t>
            </a:r>
            <a:r>
              <a:rPr lang="it-IT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atanmıştı</a:t>
            </a:r>
            <a:r>
              <a:rPr lang="it-IT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it-IT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Baba</a:t>
            </a:r>
            <a:r>
              <a:rPr lang="it-IT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it-IT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bozuk</a:t>
            </a:r>
            <a:r>
              <a:rPr lang="it-IT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para versene!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Uyku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bastırınca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dalmışım.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Çatıya çıkan kediyi </a:t>
            </a: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indirdi.</a:t>
            </a:r>
            <a:endParaRPr lang="tr-TR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Harçlığını 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alan çocuk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bayram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yerine gitti.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Futbol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turnuvası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başlayacak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Bir gönülle kollarına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atılsam.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İ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şin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iç yüzünü </a:t>
            </a:r>
            <a:r>
              <a:rPr lang="tr-TR" sz="115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anlatayım.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Çoraplarını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çıkar ki </a:t>
            </a:r>
            <a:r>
              <a:rPr lang="tr-TR" sz="115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rahatla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Giyelim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en güzel </a:t>
            </a: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giysileri.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Güneş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gözlüğünün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camı kırıldı.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</Words>
  <PresentationFormat>Ekran Gösterisi (4:3)</PresentationFormat>
  <Paragraphs>24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YAPIM EKİ ÇEŞİTLERİ ÇALIŞMA SORULARI 2</vt:lpstr>
      <vt:lpstr>YARIŞMA VAKTİ</vt:lpstr>
      <vt:lpstr>Harçlığını alan çocuk  bayram  yerine gitti.</vt:lpstr>
      <vt:lpstr>Futbol  turnuvası  başlayacak.</vt:lpstr>
      <vt:lpstr>Bir gönülle kollarına  atılsam.</vt:lpstr>
      <vt:lpstr>İşin iç yüzünü anlatayım.</vt:lpstr>
      <vt:lpstr>Çoraplarını  çıkar ki rahatla.</vt:lpstr>
      <vt:lpstr>Giyelim  en güzel giysileri.</vt:lpstr>
      <vt:lpstr>Güneş gözlüğünün  camı kırıldı.</vt:lpstr>
      <vt:lpstr>Soruyu çözmeyi nasıl başardın?</vt:lpstr>
      <vt:lpstr>Gelin arabasını güzel süslemişler.</vt:lpstr>
      <vt:lpstr>Çocuk, annesine özlemle sarıldı.</vt:lpstr>
      <vt:lpstr>Slayt 13</vt:lpstr>
      <vt:lpstr>Slayt 14</vt:lpstr>
      <vt:lpstr>Slayt 15</vt:lpstr>
      <vt:lpstr>Slayt 16</vt:lpstr>
      <vt:lpstr>Slayt 17</vt:lpstr>
      <vt:lpstr>Slayt 18</vt:lpstr>
      <vt:lpstr>Bir yayla sahnesine açıldı mavi perde.</vt:lpstr>
      <vt:lpstr>Çayı şekersiz içmez.</vt:lpstr>
      <vt:lpstr>Sınav sonuçları yarın açıklanıyor.</vt:lpstr>
      <vt:lpstr>Susuz kalan çiçekler solmuş.</vt:lpstr>
      <vt:lpstr>Dedem sözlerinize çok alındı.  1950’de köyüne atanmıştı.  Baba, bozuk para versene!  Uyku bastırınca dalmışım.  Çatıya çıkan kediyi indirdi.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2019-02-15T22:21:50Z</dcterms:created>
  <dcterms:modified xsi:type="dcterms:W3CDTF">2019-02-15T23:03:41Z</dcterms:modified>
</cp:coreProperties>
</file>