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79" r:id="rId23"/>
    <p:sldId id="30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SIFATLAR</a:t>
            </a: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Öksüz yavruları bağrıma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bastım.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Özel bir çiçek yaptırdım.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gün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anladı gerçeği.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Polis küçük öğrencileri okula  götürdü.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aşlı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  bize bakıyor.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 bir ortamda çalışmayı seviyordu.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Küçük çocuklar zile basıp kaçıyordu.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Soğuk havalarda yüzüm kızarıyor.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dağlardan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aşırdın beni.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Zor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günlerde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bana çok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yardım etti.</a:t>
            </a:r>
            <a:endParaRPr lang="tr-TR" sz="11500" b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Her akşam Türk kahvesi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içmez mi?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Sınavınız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iki dakika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sonra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bitecek.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Çocuk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ların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ilginç fikirleri var.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b="1" dirty="0" smtClean="0">
                <a:latin typeface="Tahoma" pitchFamily="34" charset="0"/>
                <a:cs typeface="Tahoma" pitchFamily="34" charset="0"/>
              </a:rPr>
              <a:t>Mecnun'a </a:t>
            </a:r>
            <a:r>
              <a:rPr lang="tr-TR" b="1" dirty="0" err="1" smtClean="0">
                <a:latin typeface="Tahoma" pitchFamily="34" charset="0"/>
                <a:cs typeface="Tahoma" pitchFamily="34" charset="0"/>
              </a:rPr>
              <a:t>dönderdi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bu sevda.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Çatıda minik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kuş dolaşıyor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Karşı kıyıya geçelim.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Kızılay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, kara gün dostudur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Yeni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müdür toplantıda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konuştu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hastanenin önünden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Hititler, eski bir uygarlıktır.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 yollardan geçtik.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saat çalıştık.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yıl </a:t>
            </a:r>
            <a:b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görev yapacaksın.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</a:t>
            </a:r>
            <a:r>
              <a:rPr lang="sv-SE" sz="11500" b="1" dirty="0" smtClean="0">
                <a:latin typeface="Tahoma" pitchFamily="34" charset="0"/>
                <a:cs typeface="Tahoma" pitchFamily="34" charset="0"/>
              </a:rPr>
              <a:t>ıcak hava hastalar için zor geçecek.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95</Words>
  <PresentationFormat>Ekran Gösterisi (4:3)</PresentationFormat>
  <Paragraphs>24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SIFATLAR ÇALIŞMA SORULARI 1</vt:lpstr>
      <vt:lpstr>Her akşam Türk kahvesi  içmez mi?</vt:lpstr>
      <vt:lpstr>Slayt 3</vt:lpstr>
      <vt:lpstr>Hititler, eski bir uygarlıktır.</vt:lpstr>
      <vt:lpstr>Hiç kimse ağlamasın yurdumda.</vt:lpstr>
      <vt:lpstr>Virajlı yollardan geçtik.</vt:lpstr>
      <vt:lpstr>İki saat çalıştık.</vt:lpstr>
      <vt:lpstr>İki yıl  görev yapacaksın.</vt:lpstr>
      <vt:lpstr>Sıcak hava hastalar için zor geçecek.</vt:lpstr>
      <vt:lpstr>Öksüz yavruları bağrıma  bastım.</vt:lpstr>
      <vt:lpstr>Özel bir çiçek yaptırdım.</vt:lpstr>
      <vt:lpstr>O gün  herkes  anladı gerçeği.</vt:lpstr>
      <vt:lpstr>Slayt 13</vt:lpstr>
      <vt:lpstr>Slayt 14</vt:lpstr>
      <vt:lpstr>Slayt 15</vt:lpstr>
      <vt:lpstr>Slayt 16</vt:lpstr>
      <vt:lpstr>Slayt 17</vt:lpstr>
      <vt:lpstr>Yüce dağlardan aşırdın beni.</vt:lpstr>
      <vt:lpstr>Zor  günlerde  bana çok  yardım etti.</vt:lpstr>
      <vt:lpstr>Sınavınız  iki dakika  sonra  bitecek.</vt:lpstr>
      <vt:lpstr>Çocukların  ilginç fikirleri var.</vt:lpstr>
      <vt:lpstr>YARIŞMA VAKTİ</vt:lpstr>
      <vt:lpstr>Mecnun'a dönderdi, bu sevda.  Çatıda minik kuş dolaşıyor.  Karşı kıyıya geçelim.  Kızılay, kara gün dostudur.  Yeni müdür toplantıda konuştu.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2019-02-16T14:34:05Z</dcterms:modified>
</cp:coreProperties>
</file>