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79" r:id="rId23"/>
    <p:sldId id="30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3F130-FA7D-430F-8E0F-4265E1ED7371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1FA0C-5D91-4F59-A906-45D343B0F095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B818A4-8A00-4B11-AB4D-EB01333F1AA8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3D4891-4CCB-4CCA-AC05-26F87288D531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SIFATLAR</a:t>
            </a: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Yazmışsın iki satır mektup.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Yemekte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ikişer çikolata dağıtıldı.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 dağların yeşil göğsünü.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Hafif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rüzgar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 süzülüyor.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üyük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kızını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evlendirdi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Issız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yol</a:t>
            </a:r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beni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ürpertir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ırmızı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sardunya sulandı.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Akşamdan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beri bir lokma yemedi.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Bahçeden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acı biberleri toplasa.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Yüzüğü küçük çekmeceye bıraktı.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Bir nefeste güneşi söndürür.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Durakta </a:t>
            </a:r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yirmi </a:t>
            </a:r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dakika beklemiş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pl-P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Birkaç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gün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sonra gidiyoruz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çiçek buldum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arasında.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Ünlü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mekânlar gezildi.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Fırında iki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tepsi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pişiyor.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pt-B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Dondurma </a:t>
            </a:r>
            <a:r>
              <a:rPr lang="pt-B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sıcak havada  eridi.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ğretmen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çözer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soruyu.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Soğuk havalarda dışarıya çıkmasın!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da geçiverdi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koskoca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mevsim?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akşam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markete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gidiyor.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Dolanmalı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yurdun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dört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yanını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38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Yavru ceylan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 kaçar.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83</Words>
  <PresentationFormat>Ekran Gösterisi (4:3)</PresentationFormat>
  <Paragraphs>29</Paragraphs>
  <Slides>23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SIFATLAR ÇALIŞMA SORULARI 2</vt:lpstr>
      <vt:lpstr>Yüzüğü küçük çekmeceye bıraktı.</vt:lpstr>
      <vt:lpstr>Sarı laleler  aldım sana  çiçek  pazarından.</vt:lpstr>
      <vt:lpstr>Öğretmen  çözer  bu soruyu.</vt:lpstr>
      <vt:lpstr>Soğuk havalarda dışarıya çıkmasın!</vt:lpstr>
      <vt:lpstr>Nasıl da geçiverdi  koskoca  mevsim?</vt:lpstr>
      <vt:lpstr>Slayt 7</vt:lpstr>
      <vt:lpstr>Dolanmalı  yurdun  dört yanını.</vt:lpstr>
      <vt:lpstr>Yavru ceylan  gibi kaçar.</vt:lpstr>
      <vt:lpstr>Yazmışsın iki satır mektup.</vt:lpstr>
      <vt:lpstr>Yemekte  ikişer çikolata dağıtıldı.</vt:lpstr>
      <vt:lpstr>Severim dağların yeşil göğsünü.</vt:lpstr>
      <vt:lpstr>Hafif rüzgar gibi süzülüyor.</vt:lpstr>
      <vt:lpstr>Slayt 14</vt:lpstr>
      <vt:lpstr>Slayt 15</vt:lpstr>
      <vt:lpstr>Slayt 16</vt:lpstr>
      <vt:lpstr>Akşamdan beri bir lokma yemedi.</vt:lpstr>
      <vt:lpstr>Ayrılık,  her şeyden yamandır.</vt:lpstr>
      <vt:lpstr>Bahçeden  acı biberleri toplasa.</vt:lpstr>
      <vt:lpstr>Bir nefeste güneşi söndürür.</vt:lpstr>
      <vt:lpstr>Durakta yirmi dakika beklemiş.</vt:lpstr>
      <vt:lpstr>YARIŞMA VAKTİ</vt:lpstr>
      <vt:lpstr>Birkaç gün sonra gidiyoruz.  Bir çiçek buldum arasında.  Ünlü mekânlar gezildi.  Fırında iki tepsi pişiyor.  Dondurma sıcak havada  eridi.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2019-02-16T14:40:46Z</dcterms:modified>
</cp:coreProperties>
</file>