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478" r:id="rId2"/>
    <p:sldId id="481" r:id="rId3"/>
    <p:sldId id="482" r:id="rId4"/>
    <p:sldId id="487" r:id="rId5"/>
    <p:sldId id="508" r:id="rId6"/>
    <p:sldId id="509" r:id="rId7"/>
    <p:sldId id="511" r:id="rId8"/>
    <p:sldId id="513" r:id="rId9"/>
    <p:sldId id="516" r:id="rId10"/>
    <p:sldId id="532" r:id="rId11"/>
    <p:sldId id="533" r:id="rId12"/>
    <p:sldId id="550" r:id="rId13"/>
    <p:sldId id="566" r:id="rId14"/>
    <p:sldId id="567" r:id="rId15"/>
    <p:sldId id="568" r:id="rId16"/>
    <p:sldId id="572" r:id="rId17"/>
    <p:sldId id="579" r:id="rId18"/>
    <p:sldId id="582" r:id="rId19"/>
    <p:sldId id="597" r:id="rId20"/>
    <p:sldId id="596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721B2-194F-4D1F-AA7B-71981B6C6EB8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445DA-4AEB-4C68-B0DF-A2B0E88EFF4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355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DD7367D-53A2-4E3F-825C-1FE6CF60F24C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02EF6C-6DF2-4244-9537-7695BDEA651C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765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70079E-D880-48D2-836A-B9C837769230}" type="slidenum">
              <a:rPr lang="tr-TR" smtClean="0"/>
              <a:pPr/>
              <a:t>7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kutular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gereksiz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kullanıldı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Ucuz mal tercih etmem.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Giyelim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güzel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giysileri.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Aç kurt, aslana saldırır.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6858000"/>
          </a:xfrm>
        </p:spPr>
        <p:txBody>
          <a:bodyPr>
            <a:noAutofit/>
          </a:bodyPr>
          <a:lstStyle/>
          <a:p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Belgeleri sabah masama bırakırsın.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Bütün soruları çözdün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mü?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Tanpınar, insanı her yönüyle anlatmış.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</a:t>
            </a:r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ayla </a:t>
            </a:r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sahnesine açıldı mavi perde.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Tembel kardeşim hiç spor yapmıyor.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Baba,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bozuk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para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versene!</a:t>
            </a:r>
            <a:endParaRPr lang="tr-TR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00B0F0"/>
                </a:solidFill>
              </a:rPr>
              <a:t>Y A R I Ş M A</a:t>
            </a:r>
            <a:endParaRPr lang="tr-TR" sz="11500" b="1" u="sng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Babam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zor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işleri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bile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başarırdı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Uzak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yerleri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özlüyorum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Sol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kulağını kapatsan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olur. </a:t>
            </a:r>
            <a:endParaRPr lang="tr-T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Yaşlı kişilere yer vermelisin.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Yeğenim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mavi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kelebeği sever.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Kara kazan kaynamasa!</a:t>
            </a:r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Birkaç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kez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çarşıyı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dolaştım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Balıkçılar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ada'yı gösteriyor.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her sabah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yürür.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Asırlardır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kır atımı suladım.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İki gün sonra tiyatroya gidiyoruz.</a:t>
            </a:r>
            <a:endParaRPr lang="tr-TR" sz="115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Doksan yıldır çile çekmiş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hep ninem.</a:t>
            </a:r>
            <a:endParaRPr lang="tr-TR" sz="1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Minik kedi ürkek ürkek geziyordu evin içinde.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115</Words>
  <PresentationFormat>Ekran Gösterisi (4:3)</PresentationFormat>
  <Paragraphs>32</Paragraphs>
  <Slides>20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Balıkçılar  bir ada'yı gösteriyor.</vt:lpstr>
      <vt:lpstr>Babam  her sabah  yürür.</vt:lpstr>
      <vt:lpstr>Asırlardır  kır atımı suladım.</vt:lpstr>
      <vt:lpstr>İki gün sonra tiyatroya gidiyoruz.</vt:lpstr>
      <vt:lpstr>Doksan yıldır çile çekmiş  hep ninem.</vt:lpstr>
      <vt:lpstr>Minik kedi ürkek ürkek geziyordu evin içinde.</vt:lpstr>
      <vt:lpstr>Ucuz mal tercih etmem.</vt:lpstr>
      <vt:lpstr>Giyelim  güzel giysileri.</vt:lpstr>
      <vt:lpstr>Aç kurt, aslana saldırır.</vt:lpstr>
      <vt:lpstr>Belgeleri sabah masama bırakırsın.</vt:lpstr>
      <vt:lpstr>Bütün soruları çözdün mü?</vt:lpstr>
      <vt:lpstr>Slayt 15</vt:lpstr>
      <vt:lpstr>Yayla sahnesine açıldı mavi perde.</vt:lpstr>
      <vt:lpstr>Tembel kardeşim hiç spor yapmıyor.</vt:lpstr>
      <vt:lpstr>Baba,  bozuk  para  versene!</vt:lpstr>
      <vt:lpstr>Y A R I Ş M A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2019-02-14T23:01:01Z</dcterms:created>
  <dcterms:modified xsi:type="dcterms:W3CDTF">2019-03-10T07:10:40Z</dcterms:modified>
</cp:coreProperties>
</file>