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5" r:id="rId2"/>
    <p:sldId id="256" r:id="rId3"/>
    <p:sldId id="257" r:id="rId4"/>
    <p:sldId id="258" r:id="rId5"/>
    <p:sldId id="259" r:id="rId6"/>
    <p:sldId id="277" r:id="rId7"/>
    <p:sldId id="260" r:id="rId8"/>
    <p:sldId id="261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6" r:id="rId21"/>
    <p:sldId id="274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94718" autoAdjust="0"/>
  </p:normalViewPr>
  <p:slideViewPr>
    <p:cSldViewPr>
      <p:cViewPr varScale="1">
        <p:scale>
          <a:sx n="70" d="100"/>
          <a:sy n="70" d="100"/>
        </p:scale>
        <p:origin x="-51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D5CB2C-4693-46A9-AF68-4633AEE69C3B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93C98D-E762-4FC1-ADF2-8FC9534F623F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1946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C7ECA24-03D4-47DB-ADF0-65FB1D7C6338}" type="slidenum">
              <a:rPr lang="tr-TR" smtClean="0"/>
              <a:pPr/>
              <a:t>15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14282" y="857232"/>
            <a:ext cx="8715436" cy="5429287"/>
          </a:xfrm>
        </p:spPr>
        <p:txBody>
          <a:bodyPr>
            <a:normAutofit/>
          </a:bodyPr>
          <a:lstStyle/>
          <a:p>
            <a:r>
              <a:rPr lang="tr-TR" sz="1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SIFAT </a:t>
            </a:r>
            <a:r>
              <a:rPr lang="tr-TR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TAMLAMALARI</a:t>
            </a:r>
            <a:endParaRPr lang="tr-TR" sz="9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Uçurumun kenarında büyük 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mağara var. </a:t>
            </a:r>
            <a:endParaRPr lang="tr-TR" sz="11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285728"/>
            <a:ext cx="8643937" cy="6286522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Taze ekmeklerle kahvaltı yaptık. </a:t>
            </a:r>
            <a:endParaRPr lang="tr-TR" sz="9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Şu kitabı bana uzatır mısın?</a:t>
            </a:r>
            <a:endParaRPr lang="tr-TR" sz="11500" b="1" dirty="0" smtClean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Sonunda çürük dişini çektirmiş.</a:t>
            </a:r>
            <a:endParaRPr lang="tr-TR" sz="11500" b="1" dirty="0" smtClean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Sodalı içeceğini yudumladı.</a:t>
            </a:r>
            <a:endParaRPr lang="tr-TR" sz="11500" b="1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Sıralarda birer öğrenci oturuyordu. </a:t>
            </a:r>
            <a:endParaRPr lang="nn-NO" sz="138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285728"/>
            <a:ext cx="8643937" cy="6286522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Sevgi </a:t>
            </a:r>
            <a:endParaRPr lang="tr-TR" sz="9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kaçıncı 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sınıfta okuyor?</a:t>
            </a:r>
            <a:endParaRPr lang="tr-TR" sz="9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Sarı gömleğini düğünde giydi. </a:t>
            </a:r>
            <a:endParaRPr lang="tr-TR" sz="11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Sağlam 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kafa, 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sağlam vücutta bulunur. </a:t>
            </a:r>
            <a:endParaRPr lang="tr-TR" sz="9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Ömrü oldukça yürür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her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yolcu. </a:t>
            </a:r>
            <a:endParaRPr lang="tr-TR" sz="11500" b="1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Zehra yedinci sınıfta okuyordu. </a:t>
            </a:r>
            <a:endParaRPr lang="tr-TR" sz="115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14282" y="571480"/>
            <a:ext cx="8715436" cy="5715039"/>
          </a:xfrm>
        </p:spPr>
        <p:txBody>
          <a:bodyPr>
            <a:normAutofit fontScale="90000"/>
          </a:bodyPr>
          <a:lstStyle/>
          <a:p>
            <a:r>
              <a:rPr lang="tr-TR" sz="13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 A R I Ş M A </a:t>
            </a:r>
            <a:r>
              <a:rPr lang="tr-TR" sz="1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r-TR" sz="1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VAKTİ</a:t>
            </a:r>
            <a:endParaRPr lang="tr-TR" sz="9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>
            <a:noAutofit/>
          </a:bodyPr>
          <a:lstStyle/>
          <a:p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Oyunda ikişer kişi ebe olacak. 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Otobüsten </a:t>
            </a:r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son durakta indim. 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Omlet </a:t>
            </a:r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için üç yumurta yeter. 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Nasıl </a:t>
            </a:r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filmler ilgini çekiyor?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Minicik </a:t>
            </a:r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yüreği </a:t>
            </a:r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çırpınıyor.</a:t>
            </a:r>
            <a:endParaRPr lang="tr-TR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Yüksek dağları aşıp gelmişler. </a:t>
            </a:r>
            <a:endParaRPr lang="tr-TR" sz="11500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Yedi gün içinde cevap vermesi gerekir. </a:t>
            </a:r>
            <a:endParaRPr lang="tr-TR" sz="9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Yarım ekmek de çocuğa verin</a:t>
            </a:r>
            <a:r>
              <a:rPr lang="tr-TR" sz="11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tr-TR" sz="11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9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Yardım dağıtırken fakir insanları düşünelim. </a:t>
            </a:r>
            <a:endParaRPr lang="tr-TR" sz="96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rmAutofit fontScale="90000"/>
          </a:bodyPr>
          <a:lstStyle/>
          <a:p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Verimsiz topraklarda tarım yapılmaz. </a:t>
            </a:r>
            <a:endParaRPr lang="tr-TR" sz="115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tr-TR" sz="1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Ülkemizin üç tarafı denizlerle çevrilidir. </a:t>
            </a:r>
            <a:endParaRPr lang="tr-TR" sz="1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Usta yazar, insanları kucaklıyor. </a:t>
            </a:r>
            <a:endParaRPr lang="tr-TR" sz="11500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113</Words>
  <PresentationFormat>Ekran Gösterisi (4:3)</PresentationFormat>
  <Paragraphs>23</Paragraphs>
  <Slides>21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Ofis Teması</vt:lpstr>
      <vt:lpstr>SIFAT TAMLAMALARI</vt:lpstr>
      <vt:lpstr>Zehra yedinci sınıfta okuyordu. </vt:lpstr>
      <vt:lpstr>Yüksek dağları aşıp gelmişler. </vt:lpstr>
      <vt:lpstr>Slayt 4</vt:lpstr>
      <vt:lpstr>Yarım ekmek de çocuğa verin.</vt:lpstr>
      <vt:lpstr>Yardım dağıtırken fakir insanları düşünelim. </vt:lpstr>
      <vt:lpstr>Verimsiz topraklarda tarım yapılmaz. </vt:lpstr>
      <vt:lpstr>Ülkemizin üç tarafı denizlerle çevrilidir. </vt:lpstr>
      <vt:lpstr>Usta yazar, insanları kucaklıyor. </vt:lpstr>
      <vt:lpstr>Slayt 10</vt:lpstr>
      <vt:lpstr>Slayt 11</vt:lpstr>
      <vt:lpstr>Şu kitabı bana uzatır mısın?</vt:lpstr>
      <vt:lpstr>Sonunda çürük dişini çektirmiş.</vt:lpstr>
      <vt:lpstr>Sodalı içeceğini yudumladı.</vt:lpstr>
      <vt:lpstr>Sıralarda birer öğrenci oturuyordu. </vt:lpstr>
      <vt:lpstr>Slayt 16</vt:lpstr>
      <vt:lpstr>Slayt 17</vt:lpstr>
      <vt:lpstr>Slayt 18</vt:lpstr>
      <vt:lpstr>Ömrü oldukça yürür  her yolcu. </vt:lpstr>
      <vt:lpstr>Y A R I Ş M A  VAKTİ</vt:lpstr>
      <vt:lpstr>Oyunda ikişer kişi ebe olacak.    Otobüsten son durakta indim.    Omlet için üç yumurta yeter.    Nasıl filmler ilgini çekiyor?   Minicik yüreği çırpınıyor.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2019-03-10T06:49:34Z</dcterms:created>
  <dcterms:modified xsi:type="dcterms:W3CDTF">2019-03-10T07:26:05Z</dcterms:modified>
</cp:coreProperties>
</file>