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57" r:id="rId23"/>
    <p:sldId id="27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047F6D-7100-4E64-B0D0-4E997D9BF6F9}" type="datetimeFigureOut">
              <a:rPr lang="tr-TR" smtClean="0"/>
              <a:t>16.02.2019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6209FF-5929-4D2B-BCE5-52D01BC82AF0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1508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838C55-756B-4FC5-B04E-C6D18F8AC828}" type="slidenum">
              <a:rPr lang="tr-TR" smtClean="0"/>
              <a:pPr/>
              <a:t>6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946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7ECA24-03D4-47DB-ADF0-65FB1D7C6338}" type="slidenum">
              <a:rPr lang="tr-TR" smtClean="0"/>
              <a:pPr/>
              <a:t>7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8676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D3F4BBA-C321-40A2-AEC9-F7DF3E504EA8}" type="slidenum">
              <a:rPr lang="tr-TR" smtClean="0"/>
              <a:pPr/>
              <a:t>8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1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KÖK ÇEŞİTLERİ ÇALIŞMA SORULARI </a:t>
            </a:r>
            <a:r>
              <a:rPr lang="tr-TR" sz="11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sz="11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Yüzüğü küçük </a:t>
            </a:r>
            <a:r>
              <a:rPr lang="tr-TR" sz="115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çekmeceye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bıraktı.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Çocuklar  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sessizce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seni bekledi.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Dolapta </a:t>
            </a: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bekleyen</a:t>
            </a: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ekmek küflendi.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Dolapta bekleyen ekmek </a:t>
            </a: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küflendi.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Doğum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 günü için pasta yaptıracak.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Doğruyu,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yanlışı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görmedik.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Yemeğe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kimleri çağıracak?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Sınav kaygısı </a:t>
            </a: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yaşatıyoruz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çocuklara.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Hafif bir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rüzgar gibi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süzülüyor.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Dilim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birden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sürçtü</a:t>
            </a:r>
            <a:r>
              <a:rPr lang="de-DE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Yüce dağ başından </a:t>
            </a: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aşırdın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 beni.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Geçen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yıl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büyük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kızını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evlendirdi</a:t>
            </a:r>
            <a:r>
              <a:rPr lang="de-DE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Hırsızlar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bekçiyi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öldüresiye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dövmüş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7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7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Akşama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doğru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biraz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u="sng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serinledi</a:t>
            </a:r>
            <a:r>
              <a:rPr lang="de-DE" sz="44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r-TR" sz="4400" b="1" u="sng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Ablası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dün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yarışmaya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u="sng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katıldı</a:t>
            </a:r>
            <a:r>
              <a:rPr lang="de-DE" sz="44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r-TR" sz="4400" b="1" u="sng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Balkondaki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sardunya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u="sng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sulandı</a:t>
            </a:r>
            <a:r>
              <a:rPr lang="de-DE" sz="44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Babam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İstanbulʼa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yerleşir</a:t>
            </a:r>
            <a:r>
              <a:rPr lang="de-DE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Koşsa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da </a:t>
            </a:r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</a:t>
            </a:r>
            <a:r>
              <a:rPr lang="de-DE" sz="44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etişemez</a:t>
            </a:r>
            <a:r>
              <a:rPr lang="de-DE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Sınavınız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iki dakika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sonra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bitecek.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Yürüyüşe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gün doğmadan başlarmış.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Şirketin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bütçe açığı gittikçe 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artıyormuş.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Öğrenciler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 gün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kitap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okumalı.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Uyarı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işaretlerine dikkat etsem.</a:t>
            </a:r>
            <a:endParaRPr lang="nn-NO" sz="138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Kınalar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yakalım elimize.</a:t>
            </a:r>
            <a:endParaRPr lang="tr-TR" sz="115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Kiremitin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üstünde minik kuş </a:t>
            </a: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dolaşıyor.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</Words>
  <PresentationFormat>Ekran Gösterisi (4:3)</PresentationFormat>
  <Paragraphs>35</Paragraphs>
  <Slides>23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KÖK ÇEŞİTLERİ ÇALIŞMA SORULARI 2</vt:lpstr>
      <vt:lpstr>Yüce dağ başından aşırdın beni.</vt:lpstr>
      <vt:lpstr>Sınavınız  iki dakika  sonra  bitecek.</vt:lpstr>
      <vt:lpstr>Yürüyüşe  gün doğmadan başlarmış.</vt:lpstr>
      <vt:lpstr>Şirketin  bütçe açığı gittikçe artıyormuş.</vt:lpstr>
      <vt:lpstr>Öğrenciler  her gün  kitap  okumalı.</vt:lpstr>
      <vt:lpstr>Uyarı  işaretlerine dikkat etsem.</vt:lpstr>
      <vt:lpstr> Kınalar yakalım elimize.</vt:lpstr>
      <vt:lpstr>Slayt 9</vt:lpstr>
      <vt:lpstr>Yüzüğü küçük çekmeceye bıraktı.</vt:lpstr>
      <vt:lpstr>Çocuklar  sessizce seni bekledi.</vt:lpstr>
      <vt:lpstr>Dolapta bekleyen ekmek küflendi.</vt:lpstr>
      <vt:lpstr>Dolapta bekleyen ekmek küflendi.</vt:lpstr>
      <vt:lpstr>Doğum günü için pasta yaptıracak.</vt:lpstr>
      <vt:lpstr>Doğruyu, yanlışı  görmedik.</vt:lpstr>
      <vt:lpstr>Yemeğe kimleri çağıracak?</vt:lpstr>
      <vt:lpstr>Sınav kaygısı yaşatıyoruz çocuklara.</vt:lpstr>
      <vt:lpstr>Hafif bir  rüzgar gibi süzülüyor.</vt:lpstr>
      <vt:lpstr>Slayt 19</vt:lpstr>
      <vt:lpstr>Slayt 20</vt:lpstr>
      <vt:lpstr>Slayt 21</vt:lpstr>
      <vt:lpstr>YARIŞMA VAKTİ</vt:lpstr>
      <vt:lpstr>Slayt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2019-02-15T22:21:50Z</dcterms:created>
  <dcterms:modified xsi:type="dcterms:W3CDTF">2019-02-15T22:46:26Z</dcterms:modified>
</cp:coreProperties>
</file>