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9" r:id="rId23"/>
    <p:sldId id="278" r:id="rId2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6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F46E9E-170A-4099-AF81-C8F5F8522155}" type="datetimeFigureOut">
              <a:rPr lang="tr-TR" smtClean="0"/>
              <a:t>16.02.2019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8DAF46-A73F-4BDF-A257-2740A7177774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22532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46955EA-D132-4556-90B5-F3A9336E8D89}" type="slidenum">
              <a:rPr lang="tr-TR" smtClean="0"/>
              <a:pPr/>
              <a:t>5</a:t>
            </a:fld>
            <a:endParaRPr lang="tr-T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85720" y="214290"/>
            <a:ext cx="8643998" cy="6286544"/>
          </a:xfrm>
        </p:spPr>
        <p:txBody>
          <a:bodyPr>
            <a:noAutofit/>
          </a:bodyPr>
          <a:lstStyle/>
          <a:p>
            <a:r>
              <a:rPr lang="tr-TR" sz="11500" b="1" u="sng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KÖK ÇEŞİTLERİ ÇALIŞMA SORULARI</a:t>
            </a:r>
            <a:endParaRPr lang="tr-TR" sz="11500" b="1" u="sng" dirty="0">
              <a:solidFill>
                <a:srgbClr val="FF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Kimde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unuttum</a:t>
            </a: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kalbimi acaba?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S</a:t>
            </a:r>
            <a:r>
              <a:rPr lang="sv-SE" sz="11500" b="1" dirty="0" smtClean="0">
                <a:latin typeface="Tahoma" pitchFamily="34" charset="0"/>
                <a:cs typeface="Tahoma" pitchFamily="34" charset="0"/>
              </a:rPr>
              <a:t>ıcak hava </a:t>
            </a:r>
            <a:r>
              <a:rPr lang="sv-SE" sz="11500" b="1" u="sng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hastalar</a:t>
            </a:r>
            <a:r>
              <a:rPr lang="sv-SE" sz="11500" b="1" dirty="0" smtClean="0">
                <a:latin typeface="Tahoma" pitchFamily="34" charset="0"/>
                <a:cs typeface="Tahoma" pitchFamily="34" charset="0"/>
              </a:rPr>
              <a:t> için zor geçecek.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Öksüz yavruları bağrıma </a:t>
            </a:r>
            <a:b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bastım.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00FF00"/>
            </a:solidFill>
            <a:bevel/>
          </a:ln>
        </p:spPr>
        <p:txBody>
          <a:bodyPr>
            <a:normAutofit/>
          </a:bodyPr>
          <a:lstStyle/>
          <a:p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Seviyorum şehrin </a:t>
            </a:r>
            <a:r>
              <a:rPr lang="tr-TR" sz="11500" b="1" u="sng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çilesini.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00FF00"/>
            </a:solidFill>
            <a:bevel/>
          </a:ln>
        </p:spPr>
        <p:txBody>
          <a:bodyPr>
            <a:norm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O </a:t>
            </a: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ülkeyi </a:t>
            </a:r>
            <a:r>
              <a:rPr lang="tr-TR" sz="115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tanımalısın.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noFill/>
          <a:ln w="190500" cap="flat">
            <a:solidFill>
              <a:srgbClr val="FFFF00"/>
            </a:solidFill>
            <a:bevel/>
          </a:ln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tr-TR" sz="1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Yürüdü </a:t>
            </a:r>
            <a:r>
              <a:rPr lang="tr-TR" sz="12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uçurumun</a:t>
            </a:r>
            <a:r>
              <a:rPr lang="tr-TR" sz="1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başına kadar.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noFill/>
          <a:ln w="190500" cap="flat">
            <a:solidFill>
              <a:srgbClr val="FFFF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Yine </a:t>
            </a:r>
            <a:br>
              <a:rPr lang="tr-TR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beni </a:t>
            </a:r>
            <a:r>
              <a:rPr lang="tr-TR" sz="115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sevmez. 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noFill/>
          <a:ln w="190500" cap="flat">
            <a:solidFill>
              <a:srgbClr val="FFFF00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Yoğurdu marketten </a:t>
            </a:r>
            <a:r>
              <a:rPr lang="tr-TR" sz="115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alabilirsiniz.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15436" cy="6357982"/>
          </a:xfrm>
        </p:spPr>
        <p:txBody>
          <a:bodyPr>
            <a:noAutofit/>
          </a:bodyPr>
          <a:lstStyle/>
          <a:p>
            <a:r>
              <a:rPr lang="tr-TR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Mağazaya </a:t>
            </a:r>
            <a:r>
              <a:rPr lang="tr-TR" sz="11500" b="1" u="sng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satış</a:t>
            </a:r>
            <a:r>
              <a:rPr lang="tr-TR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temsilcisi alacak.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Polis küçük öğrencileri </a:t>
            </a:r>
            <a:r>
              <a:rPr lang="tr-TR" sz="11500" b="1" u="sng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okula</a:t>
            </a: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götürdü.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3300"/>
            </a:solidFill>
            <a:bevel/>
          </a:ln>
        </p:spPr>
        <p:txBody>
          <a:bodyPr>
            <a:norm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Hepimiz kitabı </a:t>
            </a:r>
            <a:r>
              <a:rPr lang="tr-TR" sz="115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okuduk.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Karşıdaki </a:t>
            </a:r>
            <a:r>
              <a:rPr lang="tr-TR" sz="11500" b="1" u="sng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yaşlı</a:t>
            </a: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adam  bize bakıyor.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0"/>
            <a:ext cx="9143999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Sessiz bir </a:t>
            </a:r>
            <a:r>
              <a:rPr lang="tr-TR" sz="11500" b="1" u="sng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ortamda</a:t>
            </a: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çalışmayı seviyordu.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85720" y="214290"/>
            <a:ext cx="8643998" cy="6286544"/>
          </a:xfrm>
        </p:spPr>
        <p:txBody>
          <a:bodyPr>
            <a:noAutofit/>
          </a:bodyPr>
          <a:lstStyle/>
          <a:p>
            <a:r>
              <a:rPr lang="tr-TR" sz="17000" b="1" u="sng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YARIŞMA VAKTİ</a:t>
            </a:r>
            <a:endParaRPr lang="tr-TR" sz="17000" b="1" u="sng" dirty="0">
              <a:solidFill>
                <a:srgbClr val="FF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0"/>
            <a:ext cx="9143999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u="sng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Soğuklarda</a:t>
            </a:r>
            <a:r>
              <a:rPr lang="tr-TR" sz="4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r-TR" sz="4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yüzüm kızarıyor</a:t>
            </a:r>
            <a:r>
              <a:rPr lang="tr-TR" sz="4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pPr algn="ctr"/>
            <a:endParaRPr lang="tr-TR" sz="44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tr-TR" sz="4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İşin </a:t>
            </a:r>
            <a:r>
              <a:rPr lang="tr-TR" sz="4400" b="1" u="sng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kalanını</a:t>
            </a:r>
            <a:r>
              <a:rPr lang="tr-TR" sz="4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r-TR" sz="4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yarın bitiririz.</a:t>
            </a:r>
          </a:p>
          <a:p>
            <a:pPr algn="ctr"/>
            <a:endParaRPr lang="tr-TR" sz="44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tr-TR" sz="4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Sabah ilk </a:t>
            </a:r>
            <a:r>
              <a:rPr lang="tr-TR" sz="4400" b="1" u="sng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yatağı</a:t>
            </a:r>
            <a:r>
              <a:rPr lang="tr-TR" sz="4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r-TR" sz="4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topluyor</a:t>
            </a:r>
            <a:r>
              <a:rPr lang="tr-TR" sz="4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pPr algn="ctr"/>
            <a:endParaRPr lang="tr-TR" sz="44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tr-TR" sz="4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Kalbinize </a:t>
            </a:r>
            <a:r>
              <a:rPr lang="tr-TR" sz="4400" b="1" u="sng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iyilik</a:t>
            </a:r>
            <a:r>
              <a:rPr lang="tr-TR" sz="4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r-TR" sz="4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yapın</a:t>
            </a:r>
            <a:r>
              <a:rPr lang="tr-TR" sz="4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pPr algn="ctr"/>
            <a:endParaRPr lang="tr-TR" sz="44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tr-TR" sz="4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Yere </a:t>
            </a:r>
            <a:r>
              <a:rPr lang="tr-TR" sz="4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düşen montu </a:t>
            </a:r>
            <a:r>
              <a:rPr lang="tr-TR" sz="4400" b="1" u="sng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askıya</a:t>
            </a:r>
            <a:r>
              <a:rPr lang="tr-TR" sz="4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astı.</a:t>
            </a:r>
            <a:endParaRPr lang="tr-TR" sz="44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330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Herkes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kitap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parası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u="sng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verdi.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0"/>
            <a:ext cx="9143999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Her gün bu hastanenin </a:t>
            </a:r>
            <a:r>
              <a:rPr lang="tr-TR" sz="11500" b="1" u="sng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önünden</a:t>
            </a: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geçiyorum.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A7A7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Hiç kimse </a:t>
            </a:r>
            <a:r>
              <a:rPr lang="tr-TR" sz="11500" b="1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ağlamasın</a:t>
            </a: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 yurdumda.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Korku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yaşatıyoruz</a:t>
            </a: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çocuklara.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Virajlı </a:t>
            </a:r>
            <a:r>
              <a:rPr lang="tr-TR" sz="115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yollardan</a:t>
            </a: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geçtik.</a:t>
            </a:r>
            <a:endParaRPr lang="tr-TR" sz="115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Patronun </a:t>
            </a:r>
            <a:b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yanına</a:t>
            </a: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b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gitti.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İki saat </a:t>
            </a:r>
            <a:r>
              <a:rPr lang="tr-TR" sz="115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çalıştık.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111</Words>
  <PresentationFormat>Ekran Gösterisi (4:3)</PresentationFormat>
  <Paragraphs>32</Paragraphs>
  <Slides>23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23</vt:i4>
      </vt:variant>
    </vt:vector>
  </HeadingPairs>
  <TitlesOfParts>
    <vt:vector size="24" baseType="lpstr">
      <vt:lpstr>Ofis Teması</vt:lpstr>
      <vt:lpstr>KÖK ÇEŞİTLERİ ÇALIŞMA SORULARI</vt:lpstr>
      <vt:lpstr>Hepimiz kitabı okuduk.</vt:lpstr>
      <vt:lpstr>Herkes  kitap  parası  verdi.</vt:lpstr>
      <vt:lpstr>Slayt 4</vt:lpstr>
      <vt:lpstr>Hiç kimse ağlamasın yurdumda.</vt:lpstr>
      <vt:lpstr>Korku  yaşatıyoruz çocuklara.</vt:lpstr>
      <vt:lpstr>Virajlı yollardan geçtik.</vt:lpstr>
      <vt:lpstr>Patronun  yanına  gitti.</vt:lpstr>
      <vt:lpstr>İki saat çalıştık.</vt:lpstr>
      <vt:lpstr>Kimde  unuttum  kalbimi acaba?</vt:lpstr>
      <vt:lpstr>Sıcak hava hastalar için zor geçecek.</vt:lpstr>
      <vt:lpstr>Öksüz yavruları bağrıma  bastım.</vt:lpstr>
      <vt:lpstr>Seviyorum şehrin çilesini.</vt:lpstr>
      <vt:lpstr>O ülkeyi tanımalısın.</vt:lpstr>
      <vt:lpstr>Yürüdü uçurumun başına kadar.</vt:lpstr>
      <vt:lpstr>Yine  beni sevmez. </vt:lpstr>
      <vt:lpstr>Yoğurdu marketten alabilirsiniz.</vt:lpstr>
      <vt:lpstr>Mağazaya satış temsilcisi alacak.</vt:lpstr>
      <vt:lpstr>Slayt 19</vt:lpstr>
      <vt:lpstr>Slayt 20</vt:lpstr>
      <vt:lpstr>Slayt 21</vt:lpstr>
      <vt:lpstr>YARIŞMA VAKTİ</vt:lpstr>
      <vt:lpstr>Slayt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2019-02-15T22:21:50Z</dcterms:created>
  <dcterms:modified xsi:type="dcterms:W3CDTF">2019-02-15T22:37:20Z</dcterms:modified>
</cp:coreProperties>
</file>