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5" r:id="rId2"/>
    <p:sldId id="256" r:id="rId3"/>
    <p:sldId id="257" r:id="rId4"/>
    <p:sldId id="258" r:id="rId5"/>
    <p:sldId id="259" r:id="rId6"/>
    <p:sldId id="277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6" r:id="rId22"/>
    <p:sldId id="274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718" autoAdjust="0"/>
  </p:normalViewPr>
  <p:slideViewPr>
    <p:cSldViewPr>
      <p:cViewPr varScale="1">
        <p:scale>
          <a:sx n="68" d="100"/>
          <a:sy n="68" d="100"/>
        </p:scale>
        <p:origin x="-57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D5CB2C-4693-46A9-AF68-4633AEE69C3B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93C98D-E762-4FC1-ADF2-8FC9534F623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1946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C7ECA24-03D4-47DB-ADF0-65FB1D7C6338}" type="slidenum">
              <a:rPr lang="tr-TR" smtClean="0"/>
              <a:pPr/>
              <a:t>16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14282" y="857232"/>
            <a:ext cx="8715436" cy="5429287"/>
          </a:xfrm>
        </p:spPr>
        <p:txBody>
          <a:bodyPr>
            <a:normAutofit/>
          </a:bodyPr>
          <a:lstStyle/>
          <a:p>
            <a:r>
              <a:rPr lang="tr-TR" sz="1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 S İ M </a:t>
            </a:r>
            <a:r>
              <a:rPr lang="tr-TR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TAMLAMALARI</a:t>
            </a:r>
            <a:endParaRPr lang="tr-TR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Komşunun oğlu sınava girmiyor.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Lokantanın 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önünde 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bir çocuk 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ağlıyordu.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Postacının çantası düştü.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Dağ başından aşırdın beni.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Şirketin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açığı gittikçe artıyormuş.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Nehrin </a:t>
            </a:r>
            <a:br>
              <a:rPr lang="tr-TR" sz="1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kıyısına </a:t>
            </a:r>
            <a:br>
              <a:rPr lang="tr-TR" sz="1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gidelim.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Uyarı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işaretine dikkat etsem.</a:t>
            </a:r>
            <a:endParaRPr lang="nn-NO" sz="138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Odanın penceresini kapatmış.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Muhtar, mahallenin sözlerine çok alındı.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Kiremitin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üstünde minik kuş dolaşıyor.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Herkes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kitap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parası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verdi.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Sarı laleler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aldım sana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çiçek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pazarından.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14282" y="857232"/>
            <a:ext cx="8715436" cy="5429287"/>
          </a:xfrm>
        </p:spPr>
        <p:txBody>
          <a:bodyPr>
            <a:normAutofit fontScale="90000"/>
          </a:bodyPr>
          <a:lstStyle/>
          <a:p>
            <a:r>
              <a:rPr lang="tr-TR" sz="1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 A R I Ş M A </a:t>
            </a:r>
            <a:r>
              <a:rPr lang="tr-TR" sz="1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sz="1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VAKTİ</a:t>
            </a:r>
            <a:endParaRPr lang="tr-TR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>
            <a:noAutofit/>
          </a:bodyPr>
          <a:lstStyle/>
          <a:p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Doğum günü için pasta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al</a:t>
            </a:r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acak.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Yalnız kalacak günün birinde.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Ölünün arkasından konuşma!</a:t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Ç</a:t>
            </a:r>
            <a:r>
              <a:rPr lang="de-DE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eşmenin</a:t>
            </a:r>
            <a:r>
              <a:rPr lang="de-DE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yanından</a:t>
            </a:r>
            <a:r>
              <a:rPr lang="tr-TR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su</a:t>
            </a:r>
            <a:r>
              <a:rPr lang="de-DE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içti</a:t>
            </a:r>
            <a:r>
              <a:rPr lang="de-DE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tr-T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Sobanın yanında uyuyakaldı.</a:t>
            </a:r>
            <a:endParaRPr lang="tr-TR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Her akşam Türk kahvesi </a:t>
            </a:r>
            <a:b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içmez mi?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Her gün bu hastanenin önünden geçiyorum.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Patronun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yanına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gitti.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Işıklarla dolsun kalbimin içi.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rmAutofit/>
          </a:bodyPr>
          <a:lstStyle/>
          <a:p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Seviyorum şehrin çilesini.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tr-TR" sz="1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Yürüdü uçurumun başına kadar.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Mağazaya müşteri temsilcisi alacak.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94</Words>
  <PresentationFormat>Ekran Gösterisi (4:3)</PresentationFormat>
  <Paragraphs>26</Paragraphs>
  <Slides>22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Ofis Teması</vt:lpstr>
      <vt:lpstr>İ S İ M TAMLAMALARI</vt:lpstr>
      <vt:lpstr>Herkes  kitap  parası  verdi.</vt:lpstr>
      <vt:lpstr>Her akşam Türk kahvesi  içmez mi?</vt:lpstr>
      <vt:lpstr>Slayt 4</vt:lpstr>
      <vt:lpstr>Patronun  yanına  gitti.</vt:lpstr>
      <vt:lpstr>Işıklarla dolsun kalbimin içi. </vt:lpstr>
      <vt:lpstr>Seviyorum şehrin çilesini.</vt:lpstr>
      <vt:lpstr>Yürüdü uçurumun başına kadar.</vt:lpstr>
      <vt:lpstr>Mağazaya müşteri temsilcisi alacak.</vt:lpstr>
      <vt:lpstr>Komşunun oğlu sınava girmiyor.</vt:lpstr>
      <vt:lpstr>Slayt 11</vt:lpstr>
      <vt:lpstr>Slayt 12</vt:lpstr>
      <vt:lpstr>Dağ başından aşırdın beni.</vt:lpstr>
      <vt:lpstr>Şirketin  açığı gittikçe artıyormuş.</vt:lpstr>
      <vt:lpstr>Nehrin  kıyısına  gidelim.</vt:lpstr>
      <vt:lpstr>Uyarı  işaretine dikkat etsem.</vt:lpstr>
      <vt:lpstr>Slayt 17</vt:lpstr>
      <vt:lpstr>Slayt 18</vt:lpstr>
      <vt:lpstr>Slayt 19</vt:lpstr>
      <vt:lpstr>Sarı laleler  aldım sana  çiçek  pazarından.</vt:lpstr>
      <vt:lpstr>Y A R I Ş M A  VAKTİ</vt:lpstr>
      <vt:lpstr>Doğum günü için pasta alacak.  Yalnız kalacak günün birinde.   Ölünün arkasından konuşma!  Çeşmenin yanından su içti.  Sobanın yanında uyuyakaldı.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2019-03-10T06:49:34Z</dcterms:created>
  <dcterms:modified xsi:type="dcterms:W3CDTF">2019-03-10T07:03:31Z</dcterms:modified>
</cp:coreProperties>
</file>