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6" r:id="rId21"/>
    <p:sldId id="276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gözlüğü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kırıldı.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Emniyet kemeri takmak zorunlu.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Beden dili sayesinde anlaşabilir.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Gölün kıyısında yüzüyor.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Gelin arabasını güzel süslemişler.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Doğa sevgisini aşılıyor sesler.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yayla sahnesine açıldı mavi perde.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 sonuçları yarın açıklanıyor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nl-N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Traktörün plâkasını kaybetmiş.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Erkenden kapattı evin perdelerini.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Minik kedi ürkek ürkek geziyordu evin içinde.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Babamın saçları dökülmüş.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Yolların türküsünü dinleyin.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Gönül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tezgâhında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dokudum.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1950’de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dağ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köyüne atanmıştı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çeşme başı arıyorum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Annemin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reçeli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güzeldir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İstanbul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otobüsü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şimdi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kalkacak.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Harçlığını alan çocuk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bayram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yerine gitti.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Ü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niversite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girecek.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Futbol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turnuvası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başlayacak.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Geyik, hayvanat bahçesine götürüldü.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Kitabın şeklini defterine çizelim.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destanını okuyalım ezberden. </a:t>
            </a:r>
            <a:endParaRPr lang="tr-T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119</Words>
  <PresentationFormat>Ekran Gösterisi (4:3)</PresentationFormat>
  <Paragraphs>30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Minik kedi ürkek ürkek geziyordu evin içinde.</vt:lpstr>
      <vt:lpstr>İstanbul  otobüsü  şimdi  kalkacak.</vt:lpstr>
      <vt:lpstr>Harçlığını alan çocuk  bayram  yerine gitti.</vt:lpstr>
      <vt:lpstr>Üniversite sınavına  girecek.</vt:lpstr>
      <vt:lpstr>Futbol  turnuvası  yarın  başlayacak.</vt:lpstr>
      <vt:lpstr>Slayt 7</vt:lpstr>
      <vt:lpstr>Kitabın şeklini defterine çizelim.</vt:lpstr>
      <vt:lpstr>Senin destanını okuyalım ezberden. </vt:lpstr>
      <vt:lpstr>Güneş gözlüğü kırıldı.</vt:lpstr>
      <vt:lpstr>Emniyet kemeri takmak zorunlu.</vt:lpstr>
      <vt:lpstr>Slayt 12</vt:lpstr>
      <vt:lpstr>Gölün kıyısında yüzüyor.</vt:lpstr>
      <vt:lpstr>Gelin arabasını güzel süslemişler.</vt:lpstr>
      <vt:lpstr>Slayt 15</vt:lpstr>
      <vt:lpstr>Bir yayla sahnesine açıldı mavi perde.</vt:lpstr>
      <vt:lpstr>Sınav sonuçları yarın açıklanıyor.</vt:lpstr>
      <vt:lpstr>Traktörün plâkasını kaybetmiş.</vt:lpstr>
      <vt:lpstr>Erkenden kapattı evin perdelerini.</vt:lpstr>
      <vt:lpstr>Babamın saçları dökülmüş.</vt:lpstr>
      <vt:lpstr>Y A R I Ş M A  VAKTİ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2019-03-10T06:49:34Z</dcterms:created>
  <dcterms:modified xsi:type="dcterms:W3CDTF">2019-03-10T07:03:19Z</dcterms:modified>
</cp:coreProperties>
</file>