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77" r:id="rId3"/>
    <p:sldId id="278" r:id="rId4"/>
    <p:sldId id="29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6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7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61222C-870C-404B-A94F-DD2C46DA5B24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544C81-823A-4A22-8527-13F5E6CF6F02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Duyamazsın kuş sesini.</a:t>
            </a:r>
            <a:endParaRPr lang="nn-NO" sz="1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Duymazsın gönlümün sesini.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Eczaneden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defne yaprağı aldım.</a:t>
            </a:r>
            <a:endParaRPr lang="nn-NO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ağa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Evde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ayakkabı boyası kalmamış.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Ev sahibi hepimize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iyi davrandı.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Bahar, Türkçe defterini kaybetmiş.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Akdeniz'in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sularında saatlerce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yüzdük.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Boya kovasını almak için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uzandı.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Adanın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kuzeyine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 tatilinde nereye gideceksin?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çiçek buldum mektupların arasından.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Domates çorbası, nefisti.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kapısını açık bıraksın.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Bahçenin köşesine ağaç dikmiş.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Balkonun etrafını telle çevirdik.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Çeyiz sandığını karıştırdım.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yaşatıyoruz çocuklara.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Amcasının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oğlu ile buluştu.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destanını okudum.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Alparslan, Anadolu kapılarını açıyor.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Balığın derisini hiç yemezdi.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Ahmet,  sınıf arkadaşını güldürdü.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</Words>
  <PresentationFormat>Ekran Gösterisi (4:3)</PresentationFormat>
  <Paragraphs>24</Paragraphs>
  <Slides>22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Yaz tatilinde nereye gideceksin?</vt:lpstr>
      <vt:lpstr>Sınav kaygısı yaşatıyoruz çocuklara.</vt:lpstr>
      <vt:lpstr>Amcasının  oğlu ile buluştu.</vt:lpstr>
      <vt:lpstr>Senin  destanını okudum.</vt:lpstr>
      <vt:lpstr>Alparslan, Anadolu kapılarını açıyor.</vt:lpstr>
      <vt:lpstr>Balığın derisini hiç yemezdi.</vt:lpstr>
      <vt:lpstr>Dünyanın direği yok.</vt:lpstr>
      <vt:lpstr>Slayt 9</vt:lpstr>
      <vt:lpstr>Duyamazsın kuş sesini.</vt:lpstr>
      <vt:lpstr>Duymazsın gönlümün sesini.</vt:lpstr>
      <vt:lpstr>Eczaneden  defne yaprağı aldım.</vt:lpstr>
      <vt:lpstr>Evin önünde bir ağaç vardı.</vt:lpstr>
      <vt:lpstr>Evde  ayakkabı boyası kalmamış.</vt:lpstr>
      <vt:lpstr>Ev sahibi hepimize  iyi davrandı.</vt:lpstr>
      <vt:lpstr>Bahar, Türkçe defterini kaybetmiş.</vt:lpstr>
      <vt:lpstr>Akdeniz'in  sularında saatlerce  yüzdük.</vt:lpstr>
      <vt:lpstr>Boya kovasını almak için  uzandı.</vt:lpstr>
      <vt:lpstr>Adanın  kuzeyine  gitti.</vt:lpstr>
      <vt:lpstr>Bir çiçek buldum mektupların arasından.</vt:lpstr>
      <vt:lpstr>Y A R I Ş M A  VAKTİ</vt:lpstr>
      <vt:lpstr>Domates çorbası, nefisti.  Evin kapısını açık bıraksın.  Bahçenin köşesine ağaç dikmiş.  Balkonun etrafını telle çevirdik.  Çeyiz sandığını karıştırdım.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2019-03-10T06:49:34Z</dcterms:created>
  <dcterms:modified xsi:type="dcterms:W3CDTF">2019-03-10T07:03:40Z</dcterms:modified>
</cp:coreProperties>
</file>