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96" r:id="rId2"/>
    <p:sldId id="29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95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35FC8-F006-484C-A421-5B9370BB0F1B}" type="datetimeFigureOut">
              <a:rPr lang="tr-TR" smtClean="0"/>
              <a:t>16/03/2019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57110-CDC8-46B9-9B65-75A8FBAFF78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57110-CDC8-46B9-9B65-75A8FBAFF787}" type="slidenum">
              <a:rPr lang="tr-TR" smtClean="0"/>
              <a:t>39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16/03/2019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tr-TR" sz="5400" b="1" dirty="0" smtClean="0">
                <a:solidFill>
                  <a:srgbClr val="FF0000"/>
                </a:solidFill>
              </a:rPr>
              <a:t>İnkılaplar Test Soru ve Cevapları</a:t>
            </a:r>
            <a:endParaRPr lang="tr-TR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108520" y="6337353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591"/>
            <a:ext cx="9144000" cy="688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0" y="4509120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3" y="0"/>
            <a:ext cx="91212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179512" y="443711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30462" y="6337354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6" y="-5974"/>
            <a:ext cx="9116113" cy="6863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108520" y="4653136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" y="116632"/>
            <a:ext cx="9135081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0" y="5445224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366"/>
            <a:ext cx="9113199" cy="6738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52665" y="4869160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8" y="0"/>
            <a:ext cx="9119561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11101" y="4581128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24"/>
            <a:ext cx="9144000" cy="68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67544" y="5085184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70"/>
            <a:ext cx="9144000" cy="6835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827584" y="623731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5903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39"/>
            <a:ext cx="9144000" cy="6861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611560" y="4293096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890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08"/>
            <a:ext cx="9144000" cy="688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5148064" y="5445224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5" y="0"/>
            <a:ext cx="9112665" cy="674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66520" y="6123949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16608" y="6076706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6" y="-15427"/>
            <a:ext cx="9124853" cy="6873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395536" y="6348505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08"/>
            <a:ext cx="91440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180528" y="515719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3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716016" y="6165304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24956" y="4869160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" y="0"/>
            <a:ext cx="91387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67544" y="515719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74"/>
            <a:ext cx="9144000" cy="6831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-Nokta Yıldız 5"/>
          <p:cNvSpPr/>
          <p:nvPr/>
        </p:nvSpPr>
        <p:spPr>
          <a:xfrm>
            <a:off x="-11101" y="574494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257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179512" y="4581128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399"/>
            <a:ext cx="9144000" cy="702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0" y="4509120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179512" y="551723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716016" y="605194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102"/>
            <a:ext cx="9144000" cy="6887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108520" y="608818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44485"/>
            <a:ext cx="9036496" cy="651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7729251" y="5949280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04"/>
            <a:ext cx="9144000" cy="6860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108520" y="551723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2"/>
            <a:ext cx="9144000" cy="6855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44317" y="5445224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4775"/>
            <a:ext cx="8856983" cy="664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5004048" y="608818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1"/>
            <a:ext cx="9148936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5292080" y="6337354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108520" y="6331558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" y="0"/>
            <a:ext cx="91410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180528" y="5733256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-108520" y="1628800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24"/>
            <a:ext cx="9144000" cy="681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251520" y="5445224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6" y="0"/>
            <a:ext cx="91082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0" y="6088182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23825"/>
            <a:ext cx="9036496" cy="661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0" y="4941168"/>
            <a:ext cx="623784" cy="52064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783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</Words>
  <PresentationFormat>Ekran Gösterisi (4:3)</PresentationFormat>
  <Paragraphs>3</Paragraphs>
  <Slides>39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39</vt:i4>
      </vt:variant>
    </vt:vector>
  </HeadingPairs>
  <TitlesOfParts>
    <vt:vector size="4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2019-03-10T14:51:33Z</dcterms:created>
  <dcterms:modified xsi:type="dcterms:W3CDTF">2019-03-16T16:01:10Z</dcterms:modified>
  <cp:category>https://www.sorubak.com</cp:category>
</cp:coreProperties>
</file>