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66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1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VCI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43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10B5F-BC46-438F-8384-94764CCD188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22D17-44B9-46E0-9F51-FD226443910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9678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53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8577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5991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4864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2642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0096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3748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22D17-44B9-46E0-9F51-FD226443910D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417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4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D52283C-D623-4532-8D18-3FC6965CDE24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04F945C-3233-4B06-B8AA-AB1023686EB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 advClick="0" advTm="4000">
    <p:wipe dir="d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VCI\Downloads\Cenk%20&#199;elebio&#287;lu%20-%20Huawei%20Reklam%20M&#252;zi&#287;i%20(Orijinal%20Versiyon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3143248"/>
            <a:ext cx="7011855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lgerian" pitchFamily="82" charset="0"/>
              </a:rPr>
              <a:t>WORDS:KELİMELER</a:t>
            </a:r>
          </a:p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Wingdings" pitchFamily="2" charset="2"/>
              </a:rPr>
              <a:t>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71435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UNIT-3</a:t>
            </a:r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 </a:t>
            </a:r>
            <a:r>
              <a:rPr lang="tr-TR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COOKING</a:t>
            </a:r>
            <a:endParaRPr lang="tr-TR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11" name="Cenk Çelebioğlu - Huawei Reklam Müziği (Orijinal Versiyo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57158" y="357166"/>
            <a:ext cx="261642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PLATE;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9219" name="Picture 3" descr="C:\Users\AVCI\Desktop\san-marco-eskitme-cukur-taba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5214974" cy="3643338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500034" y="5500702"/>
            <a:ext cx="269817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TABAK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4282" y="214290"/>
            <a:ext cx="34099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GRATER;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1266" name="Picture 2" descr="C:\Users\AVCI\Desktop\34c1c125-28d1-4112-9e6a-8ce0759cbdda_size780x1020_cropCent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3930681" cy="3689365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71472" y="5357826"/>
            <a:ext cx="26677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RENDE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4282" y="428604"/>
            <a:ext cx="399981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STRAINER;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2290" name="Picture 2" descr="C:\Users\AVCI\Desktop\367c5eee-d71b-4a9c-b379-6b1908c4443c_size780x1020_cropCent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5000660" cy="3857652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00034" y="5429264"/>
            <a:ext cx="34782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6000" b="1" spc="200" dirty="0">
                <a:ln w="29210">
                  <a:solidFill>
                    <a:srgbClr val="9C007F">
                      <a:tint val="10000"/>
                    </a:srgbClr>
                  </a:solidFill>
                </a:ln>
                <a:solidFill>
                  <a:srgbClr val="68007F">
                    <a:lumMod val="75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SÜZGEÇ</a:t>
            </a: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85728"/>
            <a:ext cx="56605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BAKING TRAY;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3314" name="Picture 2" descr="C:\Users\AVCI\Desktop\firin-tepsisine-karbonat-dokerseniz-h1486569541-e12d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6276502" cy="314327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85720" y="5286388"/>
            <a:ext cx="49327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FIRIN TEPSİSİ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357166"/>
            <a:ext cx="24657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FORK;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4338" name="Picture 2" descr="C:\Users\AVCI\Desktop\0008666_deniz-sade-12li-yemek-catal-takimi_60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4572032" cy="392907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71472" y="5500702"/>
            <a:ext cx="30003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ÇATAL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428604"/>
            <a:ext cx="46618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SAUCEPAN;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5362" name="Picture 2" descr="C:\Users\AVCI\Desktop\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5681619" cy="35719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572140"/>
            <a:ext cx="35493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TRNCERE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57158" y="500042"/>
            <a:ext cx="18854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JAR;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6386" name="Picture 2" descr="C:\Users\AVCI\Desktop\96770101084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572000" cy="371477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57158" y="5500702"/>
            <a:ext cx="41184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KAVANOZ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571480"/>
            <a:ext cx="20088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JUG;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7410" name="Picture 2" descr="C:\Users\AVCI\Desktop\pasabahce-kana-cam-surahi-37348-15-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4643470" cy="353436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429264"/>
            <a:ext cx="32147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SÜRAHİ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VCI\Desktop\elmanin_faydalari_nelerdir_kabugunu_soymadan_yerseniz_1540541903_25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00240"/>
            <a:ext cx="4929222" cy="2901791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251214" y="371234"/>
            <a:ext cx="24288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PEEL</a:t>
            </a:r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;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71472" y="5214950"/>
            <a:ext cx="34483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SOYMAK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42910" y="428605"/>
            <a:ext cx="207170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CUT;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8434" name="Picture 2" descr="C:\Users\AVCI\Desktop\paslı-satır-nasıl-temizlen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5214974" cy="335758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286388"/>
            <a:ext cx="3429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KESMEK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42910" y="428604"/>
            <a:ext cx="27146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OVEN</a:t>
            </a:r>
            <a:r>
              <a:rPr lang="tr-TR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;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2" descr="C:\Users\AVCI\Desktop\korkmaz-a489-oveny-midi-firin_yorumbudurco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18" y="1428737"/>
            <a:ext cx="8467741" cy="4000527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500034" y="5643579"/>
            <a:ext cx="32861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FIRIN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714356"/>
            <a:ext cx="31854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SPREAD;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9458" name="Picture 2" descr="C:\Users\AVCI\Desktop\1412256732_1385085_10151907141164819_177772378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5964757" cy="264320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71472" y="5286388"/>
            <a:ext cx="32861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SÜRMEK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357166"/>
            <a:ext cx="22860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BOIL;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482" name="Picture 2" descr="C:\Users\AVCI\Desktop\573183b518c7732ed05db5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6094237" cy="342902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429264"/>
            <a:ext cx="49103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KAYNATMAK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71472" y="285728"/>
            <a:ext cx="25987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CHOP;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1506" name="Picture 2" descr="C:\Users\AVCI\Desktop\880sogan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6543692" cy="3621338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026271" y="2967335"/>
            <a:ext cx="18473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60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5720" y="5500702"/>
            <a:ext cx="47692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DOĞRAMAK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34" y="357166"/>
            <a:ext cx="239360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POUR</a:t>
            </a:r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;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2530" name="Picture 2" descr="C:\Users\AVCI\Desktop\14753506_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5391275" cy="3418403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57158" y="5429264"/>
            <a:ext cx="36433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DÖKMEK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71472" y="214290"/>
            <a:ext cx="16914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FRY;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3554" name="Picture 2" descr="C:\Users\AVCI\Desktop\Second-Fry-680x4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5538119" cy="368936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429264"/>
            <a:ext cx="43396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KIZARTMAK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42910" y="642918"/>
            <a:ext cx="23535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SLICE;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5602" name="Picture 2" descr="C:\Users\AVCI\Desktop\depositphotos_43172293-stock-photo-girl-cut-bread-with-knif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5500726" cy="350046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500702"/>
            <a:ext cx="44935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DİLİMLEMEK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571480"/>
            <a:ext cx="27863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STEAM;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6626" name="Picture 2" descr="C:\Users\AVCI\Desktop\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5429288" cy="365048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5572140"/>
            <a:ext cx="72603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BUHARDA PİŞİRMEK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4282" y="642918"/>
            <a:ext cx="215315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DICE;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4578" name="Picture 2" descr="C:\Users\AVCI\Desktop\küp-doğranmış-havuç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5041420" cy="335758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85720" y="5286388"/>
            <a:ext cx="76803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KÜP KÜP </a:t>
            </a:r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DOĞRAMAK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34" y="500042"/>
            <a:ext cx="23823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GRILL;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7650" name="Picture 2" descr="C:\Users\AVCI\Desktop\et-pisirme_09.01.2015_01_30_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5405454" cy="3412193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00034" y="5429264"/>
            <a:ext cx="5825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IZGARA YAPMAK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57224" y="357166"/>
            <a:ext cx="207170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STIR;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8674" name="Picture 2" descr="C:\Users\AVCI\Desktop\tarhana-corbasi-icmek-18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5780253" cy="371477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14282" y="5572140"/>
            <a:ext cx="50161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KARIŞTIRMAK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VCI\Desktop\kumtel-ko-420-inox-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928802"/>
            <a:ext cx="7116431" cy="371477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85786" y="571480"/>
            <a:ext cx="28632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STOVE;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857224" y="5643578"/>
            <a:ext cx="257955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OCAK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34" y="500042"/>
            <a:ext cx="21547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MELT;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9698" name="Picture 2" descr="C:\Users\AVCI\Desktop\aid1787465-v4-728px-Melt-Butter-Step-5-Version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5931687" cy="395174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71472" y="5643578"/>
            <a:ext cx="31406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ERİTMEK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571480"/>
            <a:ext cx="25843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MASH;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0722" name="Picture 2" descr="C:\Users\AVCI\Desktop\5a0d8e6d2269a20be43f58b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5752097" cy="3832241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71472" y="5643578"/>
            <a:ext cx="25410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EZMEK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428604"/>
            <a:ext cx="20457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ADD;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1746" name="Picture 2" descr="C:\Users\AVCI\Desktop\1052785_620x4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5388914" cy="3563637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642910" y="5429264"/>
            <a:ext cx="33730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EKLEMEK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28596" y="500043"/>
            <a:ext cx="17145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Put;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Users\AVCI\Desktop\diyetteyken-kahvenize-tereyagi-koymak-artik-cok_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643050"/>
            <a:ext cx="4763165" cy="357237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42844" y="5643578"/>
            <a:ext cx="324479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koymak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4282" y="571480"/>
            <a:ext cx="6798656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8800" b="1" dirty="0" smtClean="0">
                <a:ln/>
                <a:solidFill>
                  <a:schemeClr val="accent3"/>
                </a:solidFill>
              </a:rPr>
              <a:t>Hazırlayan:</a:t>
            </a:r>
          </a:p>
          <a:p>
            <a:pPr algn="ctr"/>
            <a:endParaRPr lang="tr-TR" sz="88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tr-TR" sz="8800" b="1" dirty="0" smtClean="0">
                <a:ln/>
                <a:solidFill>
                  <a:schemeClr val="accent3"/>
                </a:solidFill>
              </a:rPr>
              <a:t>İlayda AVCI</a:t>
            </a:r>
            <a:endParaRPr lang="tr-TR" sz="8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VCI\Desktop\yemek-kasigi-cizgili-kuleli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7"/>
            <a:ext cx="7418668" cy="3929091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214282" y="285728"/>
            <a:ext cx="5667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TABLESPOON</a:t>
            </a:r>
            <a:r>
              <a:rPr lang="tr-TR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;</a:t>
            </a:r>
            <a:endParaRPr lang="tr-TR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5643578"/>
            <a:ext cx="56797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YEMEK KAŞIĞI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34" y="428604"/>
            <a:ext cx="25003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PAN;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4098" name="Picture 2" descr="C:\Users\AVCI\Desktop\0009598_titanium-tava-24-cm-nar-cicegi_60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49"/>
            <a:ext cx="6429420" cy="3980117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85720" y="5572140"/>
            <a:ext cx="22878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TAVA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34" y="214291"/>
            <a:ext cx="27860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BOWL;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5122" name="Picture 2" descr="C:\Users\AVCI\Desktop\bebac2d2-2ab7-4d47-8669-384e29823cf3_size570x4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6429420" cy="428628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85720" y="5643578"/>
            <a:ext cx="24288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KASE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0"/>
            <a:ext cx="53351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ROLLING PIN;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6146" name="Picture 2" descr="C:\Users\AVCI\Desktop\_leva-oklav-412_1-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6603597" cy="414340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643578"/>
            <a:ext cx="347723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OKLAVA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4282" y="428604"/>
            <a:ext cx="25843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KNIFE;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7170" name="Picture 2" descr="C:\Users\AVCI\Desktop\ak47-cccp-komando-bica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5572164" cy="3286148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14282" y="5572140"/>
            <a:ext cx="32861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BIÇAK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71472" y="500042"/>
            <a:ext cx="46169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TEASPOON;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8194" name="Picture 2" descr="C:\Users\AVCI\Desktop\0007875_fulya-sade-12li-yemek-kasik-takimi_600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5072066" cy="385220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5500702"/>
            <a:ext cx="480452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ÇAY KAŞIĞI</a:t>
            </a:r>
            <a:endParaRPr lang="tr-TR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186</TotalTime>
  <Words>131</Words>
  <PresentationFormat>Ekran Gösterisi (4:3)</PresentationFormat>
  <Paragraphs>88</Paragraphs>
  <Slides>34</Slides>
  <Notes>9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2019-04-04T18:30:18Z</dcterms:created>
  <dcterms:modified xsi:type="dcterms:W3CDTF">2019-04-07T13:23:20Z</dcterms:modified>
  <cp:category>https://www.sorubak.com</cp:category>
</cp:coreProperties>
</file>