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57" r:id="rId23"/>
    <p:sldId id="278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115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İYELİK EKLERİ ÇALIŞMA SORULARI </a:t>
            </a:r>
            <a:r>
              <a:rPr lang="tr-TR" sz="115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tr-TR" sz="115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Nerede bıraktım kalbimi?</a:t>
            </a:r>
            <a:endParaRPr lang="tr-TR" sz="115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/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Vuruldum </a:t>
            </a: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toprağına.</a:t>
            </a:r>
            <a:endParaRPr lang="tr-TR" sz="11500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rm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Dolanın yurdun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her yerini.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Dereceye girenlerin isimleri okundu.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Yaz tatilinde nereye gideceksin?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Severim dağların yeşil göğsünü.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Mutfakta çalışırken elini kesmiş.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/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Senin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destanını okudum.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/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Gönlüm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hep seni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arıyor.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Dilim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tr-TR" sz="11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birden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sürçtü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Tutunacak hiçbir dalım kalmadı.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Geçen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yıl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büyük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kızını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evlendirdi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Koşsa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da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arkadaşına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yetişemez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170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YARIŞMA VAKTİ</a:t>
            </a:r>
            <a:endParaRPr lang="tr-TR" sz="17000" b="1" u="sng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Bu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dünyanın direği yok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Ablası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dün yarışmaya katıldı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Babam </a:t>
            </a:r>
            <a:r>
              <a:rPr lang="tr-TR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İstanbulʼa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yerleşir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Anadolu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kapılarını açıyor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Balığın derisini hiç yemezdi.</a:t>
            </a:r>
            <a:endParaRPr lang="tr-T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Parasını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yarın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vereyim.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Ölünün arkasından konuşma,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günahtır.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it-IT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Yarına </a:t>
            </a: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it-IT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kalsa da </a:t>
            </a: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it-IT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yanına </a:t>
            </a: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it-IT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kalmaz</a:t>
            </a: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it-IT" sz="115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Kuşlar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çeşmenin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yanından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tr-TR" sz="11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su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içti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Teyzem </a:t>
            </a:r>
            <a:b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haftaya bize geliyor.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Kardeşim, sobanın yanında uyuyakaldı.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İlkokulun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zor sınıfı, beşinci sınıftır.</a:t>
            </a:r>
            <a:endParaRPr lang="tr-TR" sz="115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</Words>
  <PresentationFormat>Ekran Gösterisi (4:3)</PresentationFormat>
  <Paragraphs>25</Paragraphs>
  <Slides>23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Ofis Teması</vt:lpstr>
      <vt:lpstr>İYELİK EKLERİ ÇALIŞMA SORULARI 2</vt:lpstr>
      <vt:lpstr> Tutunacak hiçbir dalım kalmadı.</vt:lpstr>
      <vt:lpstr>Parasını  yarın  vereyim.</vt:lpstr>
      <vt:lpstr>Ölünün arkasından konuşma,  günahtır.</vt:lpstr>
      <vt:lpstr>Yarına  kalsa da  yanına  kalmaz.</vt:lpstr>
      <vt:lpstr>Slayt 6</vt:lpstr>
      <vt:lpstr>Teyzem  haftaya bize geliyor.</vt:lpstr>
      <vt:lpstr>Kardeşim, sobanın yanında uyuyakaldı.</vt:lpstr>
      <vt:lpstr>İlkokulun zor sınıfı, beşinci sınıftır.</vt:lpstr>
      <vt:lpstr>Nerede bıraktım kalbimi?</vt:lpstr>
      <vt:lpstr>Vuruldum toprağına.</vt:lpstr>
      <vt:lpstr>Dolanın yurdun  her yerini.</vt:lpstr>
      <vt:lpstr>Slayt 13</vt:lpstr>
      <vt:lpstr>Yaz tatilinde nereye gideceksin?</vt:lpstr>
      <vt:lpstr>Severim dağların yeşil göğsünü.</vt:lpstr>
      <vt:lpstr>Mutfakta çalışırken elini kesmiş.</vt:lpstr>
      <vt:lpstr>Senin  destanını okudum.</vt:lpstr>
      <vt:lpstr>Gönlüm  hep seni  arıyor.</vt:lpstr>
      <vt:lpstr>Slayt 19</vt:lpstr>
      <vt:lpstr>Slayt 20</vt:lpstr>
      <vt:lpstr>Slayt 21</vt:lpstr>
      <vt:lpstr>YARIŞMA VAKTİ</vt:lpstr>
      <vt:lpstr>Bu dünyanın direği yok.  Ablası dün yarışmaya katıldı.  Babam İstanbulʼa yerleşir.  Anadolu kapılarını açıyor.  Balığın derisini hiç yemezdi.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2019-02-15T22:21:50Z</dcterms:created>
  <dcterms:modified xsi:type="dcterms:W3CDTF">2019-02-16T13:54:53Z</dcterms:modified>
</cp:coreProperties>
</file>