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5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5DE5F-EA07-43EF-AAC3-44C0E5DF99F7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ED221-331A-4419-98AC-F39B69826E6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253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13E899-1DD9-4659-A048-3719F4625414}" type="slidenum">
              <a:rPr lang="tr-TR" smtClean="0"/>
              <a:pPr/>
              <a:t>6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7ECA24-03D4-47DB-ADF0-65FB1D7C6338}" type="slidenum">
              <a:rPr lang="tr-TR" smtClean="0"/>
              <a:pPr/>
              <a:t>8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867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D3F4BBA-C321-40A2-AEC9-F7DF3E504EA8}" type="slidenum">
              <a:rPr lang="tr-TR" smtClean="0"/>
              <a:pPr/>
              <a:t>9</a:t>
            </a:fld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133E6A4-EC0F-4349-87D4-83F346CBC839}" type="slidenum">
              <a:rPr lang="tr-TR" smtClean="0"/>
              <a:pPr/>
              <a:t>10</a:t>
            </a:fld>
            <a:endParaRPr lang="tr-T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458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973F130-FA7D-430F-8E0F-4265E1ED7371}" type="slidenum">
              <a:rPr lang="tr-TR" smtClean="0"/>
              <a:pPr/>
              <a:t>21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HÂL EKLERİ ÇALIŞMA SORULARI </a:t>
            </a: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sz="115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Yarın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ödevimi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getireyim.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Odanın penceresini kapatmış.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Muhtar, mahallenin sözlerine çok alındı.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Kiremitin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üstünde minik kuş dolaşıyor.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Mecnun'a </a:t>
            </a:r>
            <a:r>
              <a:rPr lang="tr-TR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dönderdi</a:t>
            </a: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b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</a:t>
            </a: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sevda.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üçük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çekmeceye bıraktı.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Sarı laleler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aldım 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çiçek 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pazarından.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Pikniğe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ben de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gelirim.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Yalnız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kalacaksın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günün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birinde.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Parasını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yarın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vereyim.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Türklüğe şan katacağız.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Ölünün arkasından konuşma,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günahtır.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Ö</a:t>
            </a:r>
            <a:r>
              <a:rPr lang="nn-NO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ğretmen </a:t>
            </a: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nn-NO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çözer </a:t>
            </a: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nn-NO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soruyu.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Çocuk 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gemiye uzun uzun baktı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Soğuk 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havalarda 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çıkmasın!</a:t>
            </a: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Teyzem haftaya 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geliyor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eşmenin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yanından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su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içti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obanın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yanında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uyuyakaldı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de-DE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Zor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günlerde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çok 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yardım etti.</a:t>
            </a:r>
            <a:endParaRPr lang="tr-TR" sz="11500" b="1" dirty="0" smtClean="0">
              <a:solidFill>
                <a:srgbClr val="2D2D8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Yeni müdür toplantıda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sert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konuştu.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Törende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şiir okudum.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Kalemini dikkatli kullansan.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Nehrin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karşı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kıyısına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geçelim.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Uyarı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işaretlerine dikkat etsem.</a:t>
            </a:r>
            <a:endParaRPr lang="nn-NO" sz="138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Kınalar yakalım elimize.</a:t>
            </a:r>
            <a:endParaRPr lang="tr-TR" sz="115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</Words>
  <PresentationFormat>Ekran Gösterisi (4:3)</PresentationFormat>
  <Paragraphs>36</Paragraphs>
  <Slides>23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HÂL EKLERİ ÇALIŞMA SORULARI 2</vt:lpstr>
      <vt:lpstr>Türklüğe şan katacağız.</vt:lpstr>
      <vt:lpstr>Zor  günlerde  çok  yardım etti.</vt:lpstr>
      <vt:lpstr>Yeni müdür toplantıda  sert  konuştu.</vt:lpstr>
      <vt:lpstr>Törende  şiir okudum.</vt:lpstr>
      <vt:lpstr>Kalemini dikkatli kullansan.</vt:lpstr>
      <vt:lpstr>Nehrin  karşı  kıyısına  geçelim.</vt:lpstr>
      <vt:lpstr>Uyarı  işaretlerine dikkat etsem.</vt:lpstr>
      <vt:lpstr> Kınalar yakalım elimize.</vt:lpstr>
      <vt:lpstr>Yarın  ödevimi getireyim.</vt:lpstr>
      <vt:lpstr>Slayt 11</vt:lpstr>
      <vt:lpstr>Slayt 12</vt:lpstr>
      <vt:lpstr>Slayt 13</vt:lpstr>
      <vt:lpstr>Mecnun'a dönderdi,  bu sevda.</vt:lpstr>
      <vt:lpstr>Küçük çekmeceye bıraktı.</vt:lpstr>
      <vt:lpstr>Sarı laleler  aldım çiçek  pazarından.</vt:lpstr>
      <vt:lpstr>Pikniğe  ben de  gelirim.</vt:lpstr>
      <vt:lpstr>Yalnız  kalacaksın  günün  birinde.</vt:lpstr>
      <vt:lpstr>Parasını  yarın  vereyim.</vt:lpstr>
      <vt:lpstr>Ölünün arkasından konuşma,  günahtır.</vt:lpstr>
      <vt:lpstr>Öğretmen  çözer  bu soruyu.</vt:lpstr>
      <vt:lpstr>YARIŞMA VAKTİ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2019-02-15T22:21:50Z</dcterms:created>
  <dcterms:modified xsi:type="dcterms:W3CDTF">2019-02-16T14:03:56Z</dcterms:modified>
</cp:coreProperties>
</file>