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5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071782-F876-4F48-AA1F-AA0064A6E489}" type="datetimeFigureOut">
              <a:rPr lang="tr-TR" smtClean="0"/>
              <a:t>16.02.2019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F53A7-A091-4D13-A6F3-155FB4BB884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46955EA-D132-4556-90B5-F3A9336E8D89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13E899-1DD9-4659-A048-3719F4625414}" type="slidenum">
              <a:rPr lang="tr-TR" smtClean="0"/>
              <a:pPr/>
              <a:t>20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867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D3F4BBA-C321-40A2-AEC9-F7DF3E504EA8}" type="slidenum">
              <a:rPr lang="tr-TR" smtClean="0"/>
              <a:pPr/>
              <a:t>23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İYELİK EKLERİ ÇALIŞMA SORULARI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115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Yürüdü uçurumun başına kadar.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Komşunun oğlu sınava girmiyor.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Kalbinize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iyilik yapın.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Lokantanın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önünde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çocuk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ağlıyordu.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İşin kalanını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bitiririz.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Soğuk havalarda yüzüm kızarıyor.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Yüce dağ başından aşırdın beni.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Sınavınız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iki dakika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sonra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bitecek.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Katılanların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çok ilginç düşünceleri vardı.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Şirketin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bütçe açığı gittikçe artıyormuş.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Herkes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kitap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parası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verdi.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Kalemini dikkatli 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kullan!</a:t>
            </a:r>
            <a:endParaRPr lang="tr-TR" sz="115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Nehrin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karşı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kıyısına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geçelim.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Kiremitin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üstünde 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dolaşıyor.</a:t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Mahallenin 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sözlerine çok alındı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Odanın 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penceresini kapatmış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Kınalar 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yakalım elimize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Yarın 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ödevimi getireyim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tr-TR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Her akşam Türk kahvesi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içmez mi?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Her gün bu hastanenin önünden geçiyorum.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Hiç kimse ağlamasın yurdumda.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Patronun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yanına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gitti.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Kimde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unuttum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kalbimi acaba?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Öksüz yavruları bağrıma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bastım.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Seviyorum şehrin çilesini.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</Words>
  <PresentationFormat>Ekran Gösterisi (4:3)</PresentationFormat>
  <Paragraphs>31</Paragraphs>
  <Slides>23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İYELİK EKLERİ ÇALIŞMA SORULARI 1</vt:lpstr>
      <vt:lpstr>Herkes  kitap  parası  verdi.</vt:lpstr>
      <vt:lpstr>Her akşam Türk kahvesi  içmez mi?</vt:lpstr>
      <vt:lpstr>Slayt 4</vt:lpstr>
      <vt:lpstr>Hiç kimse ağlamasın yurdumda.</vt:lpstr>
      <vt:lpstr>Patronun  yanına  gitti.</vt:lpstr>
      <vt:lpstr>Kimde  unuttum  kalbimi acaba?</vt:lpstr>
      <vt:lpstr>Öksüz yavruları bağrıma  bastım.</vt:lpstr>
      <vt:lpstr>Seviyorum şehrin çilesini.</vt:lpstr>
      <vt:lpstr>Yürüdü uçurumun başına kadar.</vt:lpstr>
      <vt:lpstr>Komşunun oğlu sınava girmiyor.</vt:lpstr>
      <vt:lpstr>Kalbinize  iyilik yapın.</vt:lpstr>
      <vt:lpstr>Slayt 13</vt:lpstr>
      <vt:lpstr>Slayt 14</vt:lpstr>
      <vt:lpstr>Slayt 15</vt:lpstr>
      <vt:lpstr>Yüce dağ başından aşırdın beni.</vt:lpstr>
      <vt:lpstr>Sınavınız  iki dakika  sonra  bitecek.</vt:lpstr>
      <vt:lpstr>Katılanların  çok ilginç düşünceleri vardı.</vt:lpstr>
      <vt:lpstr>Şirketin  bütçe açığı gittikçe artıyormuş.</vt:lpstr>
      <vt:lpstr>Kalemini dikkatli kullan!</vt:lpstr>
      <vt:lpstr>Nehrin  karşı  kıyısına  geçelim.</vt:lpstr>
      <vt:lpstr>YARIŞMA VAKTİ</vt:lpstr>
      <vt:lpstr> Kiremitin üstünde dolaşıyor.  Mahallenin sözlerine çok alındı.  Odanın penceresini kapatmış.  Kınalar yakalım elimize.  Yarın ödevimi getireyim.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2019-02-15T22:21:50Z</dcterms:created>
  <dcterms:modified xsi:type="dcterms:W3CDTF">2019-02-16T13:50:20Z</dcterms:modified>
</cp:coreProperties>
</file>