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57" r:id="rId23"/>
    <p:sldId id="299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DE5F-EA07-43EF-AAC3-44C0E5DF99F7}" type="datetimeFigureOut">
              <a:rPr lang="tr-TR" smtClean="0"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D221-331A-4419-98AC-F39B69826E63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46955EA-D132-4556-90B5-F3A9336E8D89}" type="slidenum">
              <a:rPr lang="tr-TR" smtClean="0"/>
              <a:pPr/>
              <a:t>4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HÂL</a:t>
            </a:r>
            <a:r>
              <a:rPr lang="tr-TR" sz="11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11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EKLERİ ÇALIŞMA SORULARI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115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ülkeyi tanımalısın.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Yürüdü uçurumun başına kadar.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Mağazaya satış temsilcisi alacak.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Komşunun oğlu sınava girmiyor.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Maçta yorulunca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uyudum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Yere düşen montunu tekrar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astı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Kalbinize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iyilik yapın.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Lokantanın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önünde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çocuk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ağlıyordu.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Küçük çocuklar zile basıp kaçıyordu.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Kediyi kurtarmak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için tırmandı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Hepimiz kitabı okuduk.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Sabahleyin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market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yumurta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aldı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Sabah </a:t>
            </a:r>
            <a:b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ilk olarak yatağı topluyor.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" y="0"/>
            <a:ext cx="9144000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Yüce dağ başından aşırdın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Okumak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için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yurtdışına gidiyor.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İşin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kalanını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 bitiririz.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arar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verdiğim yerde olurum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Soğuk havalarda yüzüm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kızarır.</a:t>
            </a:r>
            <a:endParaRPr lang="tr-TR" sz="4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Her gün bu hastanenin önünden geçiyorum.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Hiç kimse ağlamasın yurdumda.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Korku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yaşatıyoruz çocuklara.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Virajlı yollardan geçtik.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Patronun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yanına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gitti.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Kooperatife gireceğiz.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Uyarmamak için kapıyı yavaşça kapattı.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PresentationFormat>Ekran Gösterisi (4:3)</PresentationFormat>
  <Paragraphs>35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HÂL EKLERİ ÇALIŞMA SORULARI 1</vt:lpstr>
      <vt:lpstr>Hepimiz kitabı okuduk.</vt:lpstr>
      <vt:lpstr>Slayt 3</vt:lpstr>
      <vt:lpstr>Hiç kimse ağlamasın yurdumda.</vt:lpstr>
      <vt:lpstr>Korku  yaşatıyoruz çocuklara.</vt:lpstr>
      <vt:lpstr>Virajlı yollardan geçtik.</vt:lpstr>
      <vt:lpstr>Patronun  yanına  gitti.</vt:lpstr>
      <vt:lpstr>Kooperatife gireceğiz.</vt:lpstr>
      <vt:lpstr>Uyarmamak için kapıyı yavaşça kapattı.</vt:lpstr>
      <vt:lpstr>O  ülkeyi tanımalısın.</vt:lpstr>
      <vt:lpstr>Yürüdü uçurumun başına kadar.</vt:lpstr>
      <vt:lpstr>Mağazaya satış temsilcisi alacak.</vt:lpstr>
      <vt:lpstr>Komşunun oğlu sınava girmiyor.</vt:lpstr>
      <vt:lpstr>Maçta yorulunca uyudum.</vt:lpstr>
      <vt:lpstr>Slayt 15</vt:lpstr>
      <vt:lpstr>Kalbinize  iyilik yapın.</vt:lpstr>
      <vt:lpstr>Slayt 17</vt:lpstr>
      <vt:lpstr>Slayt 18</vt:lpstr>
      <vt:lpstr>Slayt 19</vt:lpstr>
      <vt:lpstr>Slayt 20</vt:lpstr>
      <vt:lpstr>Sabah  ilk olarak yatağı topluyor.</vt:lpstr>
      <vt:lpstr>YARIŞMA VAKTİ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2019-02-16T13:59:55Z</dcterms:modified>
</cp:coreProperties>
</file>