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786578"/>
                <a:gridCol w="2357422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PARASINI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……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ATMAK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TAHTASI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TIKA</a:t>
                      </a:r>
                      <a:r>
                        <a:rPr lang="tr-TR" sz="4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TUZLUYA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 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MÂL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OLMAK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UCU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BUCAĞI OLMAMAK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NEFESİ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YOLDA BIRAKMAK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SOKAĞA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AÇLIKTAN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KOKMAK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YARI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AKIL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NOKSAN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BASA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28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2019-04-14T20:22:42Z</dcterms:modified>
</cp:coreProperties>
</file>